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37C461FA" w14:textId="77777777" w:rsidR="009B0EC7" w:rsidRDefault="009B0EC7" w:rsidP="00216945">
      <w:bookmarkStart w:id="0" w:name="_Toc124307445"/>
      <w:bookmarkStart w:id="1" w:name="_Toc272137419"/>
      <w:bookmarkStart w:id="2" w:name="_Toc272144219"/>
      <w:bookmarkStart w:id="3" w:name="_Toc315947534"/>
    </w:p>
    <w:p w14:paraId="2F261CB6" w14:textId="77777777" w:rsidR="009B0EC7" w:rsidRDefault="009B0EC7" w:rsidP="00216945"/>
    <w:p w14:paraId="3D40BBEF" w14:textId="47CB73DE" w:rsidR="00264AFB" w:rsidRPr="00264AFB" w:rsidRDefault="00264AFB" w:rsidP="006858A8">
      <w:pPr>
        <w:pBdr>
          <w:bottom w:val="single" w:sz="8" w:space="31" w:color="00529B"/>
        </w:pBdr>
        <w:spacing w:after="120" w:line="240" w:lineRule="auto"/>
        <w:rPr>
          <w:rFonts w:asciiTheme="majorHAnsi" w:hAnsiTheme="majorHAnsi"/>
          <w:color w:val="00529B"/>
          <w:sz w:val="48"/>
          <w:szCs w:val="48"/>
        </w:rPr>
      </w:pPr>
    </w:p>
    <w:p w14:paraId="7FBCE80A" w14:textId="77777777" w:rsidR="00EA7CBF" w:rsidRDefault="00EA7CBF" w:rsidP="000F383F">
      <w:pPr>
        <w:pBdr>
          <w:bottom w:val="single" w:sz="8" w:space="31" w:color="00529B"/>
        </w:pBdr>
        <w:spacing w:after="120" w:line="240" w:lineRule="auto"/>
        <w:jc w:val="center"/>
        <w:rPr>
          <w:rFonts w:asciiTheme="majorHAnsi" w:hAnsiTheme="majorHAnsi"/>
          <w:color w:val="00529B"/>
          <w:sz w:val="48"/>
          <w:szCs w:val="48"/>
        </w:rPr>
      </w:pPr>
      <w:r w:rsidRPr="00EA7CBF">
        <w:rPr>
          <w:rFonts w:asciiTheme="majorHAnsi" w:hAnsiTheme="majorHAnsi"/>
          <w:color w:val="00529B"/>
          <w:sz w:val="48"/>
          <w:szCs w:val="48"/>
          <w:highlight w:val="yellow"/>
        </w:rPr>
        <w:t>[Leverandørnavn]</w:t>
      </w:r>
      <w:r>
        <w:rPr>
          <w:rFonts w:asciiTheme="majorHAnsi" w:hAnsiTheme="majorHAnsi"/>
          <w:color w:val="00529B"/>
          <w:sz w:val="48"/>
          <w:szCs w:val="48"/>
        </w:rPr>
        <w:t>s tilbud på</w:t>
      </w:r>
    </w:p>
    <w:p w14:paraId="72693D1A" w14:textId="27A81323" w:rsidR="00EA7CBF" w:rsidRDefault="00EA7CBF" w:rsidP="000F383F">
      <w:pPr>
        <w:pBdr>
          <w:bottom w:val="single" w:sz="8" w:space="31" w:color="00529B"/>
        </w:pBdr>
        <w:spacing w:after="120" w:line="240" w:lineRule="auto"/>
        <w:jc w:val="center"/>
        <w:rPr>
          <w:rFonts w:asciiTheme="majorHAnsi" w:hAnsiTheme="majorHAnsi"/>
          <w:color w:val="00529B"/>
          <w:sz w:val="48"/>
          <w:szCs w:val="48"/>
        </w:rPr>
      </w:pPr>
      <w:r w:rsidRPr="00EA7CBF">
        <w:rPr>
          <w:rFonts w:asciiTheme="majorHAnsi" w:hAnsiTheme="majorHAnsi"/>
          <w:color w:val="00529B"/>
          <w:sz w:val="48"/>
          <w:szCs w:val="48"/>
          <w:highlight w:val="yellow"/>
        </w:rPr>
        <w:t>[Tittel på oppdragsbeskrivelse]</w:t>
      </w:r>
    </w:p>
    <w:p w14:paraId="30C0D9F0" w14:textId="77777777" w:rsidR="00F3790B" w:rsidRDefault="00F3790B" w:rsidP="000F383F">
      <w:pPr>
        <w:pBdr>
          <w:bottom w:val="single" w:sz="8" w:space="31" w:color="00529B"/>
        </w:pBdr>
        <w:spacing w:after="120" w:line="240" w:lineRule="auto"/>
        <w:jc w:val="center"/>
        <w:rPr>
          <w:rFonts w:asciiTheme="majorHAnsi" w:hAnsiTheme="majorHAnsi"/>
          <w:color w:val="00529B"/>
          <w:sz w:val="48"/>
          <w:szCs w:val="48"/>
        </w:rPr>
      </w:pPr>
    </w:p>
    <w:p w14:paraId="491BCFF7" w14:textId="77777777" w:rsidR="00F3790B" w:rsidRDefault="00F3790B" w:rsidP="000F383F">
      <w:pPr>
        <w:pBdr>
          <w:bottom w:val="single" w:sz="8" w:space="31" w:color="00529B"/>
        </w:pBdr>
        <w:spacing w:after="120" w:line="240" w:lineRule="auto"/>
        <w:jc w:val="center"/>
        <w:rPr>
          <w:rFonts w:asciiTheme="majorHAnsi" w:hAnsiTheme="majorHAnsi"/>
          <w:color w:val="00529B"/>
          <w:sz w:val="48"/>
          <w:szCs w:val="48"/>
        </w:rPr>
      </w:pPr>
    </w:p>
    <w:p w14:paraId="7638DD33" w14:textId="7175A3DA" w:rsidR="00F87E27" w:rsidRPr="00CB5998" w:rsidRDefault="00EA7CBF" w:rsidP="000F383F">
      <w:pPr>
        <w:pBdr>
          <w:bottom w:val="single" w:sz="8" w:space="31" w:color="00529B"/>
        </w:pBdr>
        <w:spacing w:after="120" w:line="240" w:lineRule="auto"/>
        <w:jc w:val="center"/>
        <w:rPr>
          <w:rFonts w:asciiTheme="majorHAnsi" w:hAnsiTheme="majorHAnsi"/>
          <w:color w:val="00529B"/>
          <w:sz w:val="48"/>
          <w:szCs w:val="48"/>
        </w:rPr>
      </w:pPr>
      <w:r>
        <w:rPr>
          <w:rFonts w:asciiTheme="majorHAnsi" w:hAnsiTheme="majorHAnsi"/>
          <w:color w:val="00529B"/>
          <w:sz w:val="48"/>
          <w:szCs w:val="48"/>
        </w:rPr>
        <w:t>Avrop</w:t>
      </w:r>
      <w:r w:rsidR="00F87E27" w:rsidRPr="00CB5998">
        <w:rPr>
          <w:rFonts w:asciiTheme="majorHAnsi" w:hAnsiTheme="majorHAnsi"/>
          <w:color w:val="00529B"/>
          <w:sz w:val="48"/>
          <w:szCs w:val="48"/>
        </w:rPr>
        <w:t xml:space="preserve"> på </w:t>
      </w:r>
    </w:p>
    <w:p w14:paraId="47D271FA" w14:textId="77777777" w:rsidR="00CA7ADC" w:rsidRDefault="00CA7ADC" w:rsidP="00CB5998">
      <w:pPr>
        <w:pBdr>
          <w:bottom w:val="single" w:sz="8" w:space="31" w:color="00529B"/>
        </w:pBdr>
        <w:spacing w:after="120" w:line="240" w:lineRule="auto"/>
        <w:jc w:val="center"/>
        <w:rPr>
          <w:rFonts w:asciiTheme="majorHAnsi" w:hAnsiTheme="majorHAnsi"/>
          <w:color w:val="00529B"/>
          <w:sz w:val="48"/>
          <w:szCs w:val="48"/>
        </w:rPr>
      </w:pPr>
      <w:r>
        <w:rPr>
          <w:rFonts w:asciiTheme="majorHAnsi" w:hAnsiTheme="majorHAnsi"/>
          <w:color w:val="00529B"/>
          <w:sz w:val="48"/>
          <w:szCs w:val="48"/>
        </w:rPr>
        <w:t xml:space="preserve">Rammeavtale om kjøp av </w:t>
      </w:r>
    </w:p>
    <w:p w14:paraId="7AC65FF8" w14:textId="2D73BF5C" w:rsidR="008B3898" w:rsidRPr="00B96194" w:rsidRDefault="009A1CB5" w:rsidP="00B96194">
      <w:pPr>
        <w:pBdr>
          <w:bottom w:val="single" w:sz="8" w:space="31" w:color="00529B"/>
        </w:pBdr>
        <w:spacing w:after="120" w:line="240" w:lineRule="auto"/>
        <w:jc w:val="center"/>
        <w:rPr>
          <w:rFonts w:asciiTheme="majorHAnsi" w:hAnsiTheme="majorHAnsi"/>
          <w:i/>
          <w:color w:val="00529B"/>
          <w:sz w:val="48"/>
          <w:szCs w:val="48"/>
        </w:rPr>
        <w:sectPr w:rsidR="008B3898" w:rsidRPr="00B96194" w:rsidSect="005D4943">
          <w:headerReference w:type="default" r:id="rId12"/>
          <w:footerReference w:type="default" r:id="rId13"/>
          <w:headerReference w:type="first" r:id="rId14"/>
          <w:footerReference w:type="first" r:id="rId15"/>
          <w:pgSz w:w="11906" w:h="16838" w:code="9"/>
          <w:pgMar w:top="1418" w:right="1418" w:bottom="1418" w:left="1418" w:header="709" w:footer="454" w:gutter="0"/>
          <w:cols w:space="708"/>
          <w:titlePg/>
          <w:docGrid w:linePitch="360"/>
        </w:sectPr>
      </w:pPr>
      <w:r w:rsidRPr="003B0014">
        <w:rPr>
          <w:rFonts w:asciiTheme="majorHAnsi" w:hAnsiTheme="majorHAnsi"/>
          <w:i/>
          <w:color w:val="00529B"/>
          <w:sz w:val="48"/>
          <w:szCs w:val="48"/>
        </w:rPr>
        <w:t>Konsulenttjenester</w:t>
      </w:r>
      <w:r w:rsidR="00B96194">
        <w:rPr>
          <w:rFonts w:asciiTheme="majorHAnsi" w:hAnsiTheme="majorHAnsi"/>
          <w:i/>
          <w:color w:val="00529B"/>
          <w:sz w:val="48"/>
          <w:szCs w:val="48"/>
        </w:rPr>
        <w:t xml:space="preserve"> </w:t>
      </w:r>
      <w:r w:rsidRPr="003B0014">
        <w:rPr>
          <w:rFonts w:asciiTheme="majorHAnsi" w:hAnsiTheme="majorHAnsi"/>
          <w:i/>
          <w:color w:val="00529B"/>
          <w:sz w:val="48"/>
          <w:szCs w:val="48"/>
        </w:rPr>
        <w:t>rekruttering</w:t>
      </w:r>
    </w:p>
    <w:p w14:paraId="27E2F7BC" w14:textId="77777777" w:rsidR="006B61D7" w:rsidRDefault="006B61D7" w:rsidP="006B61D7">
      <w:pPr>
        <w:sectPr w:rsidR="006B61D7" w:rsidSect="00AD7D40">
          <w:type w:val="continuous"/>
          <w:pgSz w:w="11906" w:h="16838" w:code="9"/>
          <w:pgMar w:top="1418" w:right="1418" w:bottom="1418" w:left="1418" w:header="709" w:footer="454" w:gutter="0"/>
          <w:cols w:num="2" w:space="708"/>
          <w:titlePg/>
          <w:docGrid w:linePitch="360"/>
        </w:sectPr>
      </w:pPr>
    </w:p>
    <w:p w14:paraId="36C037AD" w14:textId="77777777" w:rsidR="006B61D7" w:rsidRPr="006B61D7" w:rsidRDefault="006B61D7" w:rsidP="006B61D7">
      <w:pPr>
        <w:rPr>
          <w:color w:val="00529B"/>
        </w:rPr>
        <w:sectPr w:rsidR="006B61D7" w:rsidRPr="006B61D7" w:rsidSect="00AD7D40">
          <w:type w:val="continuous"/>
          <w:pgSz w:w="11906" w:h="16838" w:code="9"/>
          <w:pgMar w:top="1418" w:right="1418" w:bottom="1418" w:left="1418" w:header="709" w:footer="454" w:gutter="0"/>
          <w:cols w:num="2" w:space="708"/>
          <w:titlePg/>
          <w:docGrid w:linePitch="360"/>
        </w:sectPr>
      </w:pPr>
    </w:p>
    <w:p w14:paraId="57ABD69E" w14:textId="4946A8A2" w:rsidR="006B61D7" w:rsidRDefault="006B61D7" w:rsidP="006B61D7"/>
    <w:p w14:paraId="76554D40" w14:textId="5FDEE1ED" w:rsidR="006B61D7" w:rsidRPr="002F1FBF" w:rsidRDefault="005978ED" w:rsidP="005978ED">
      <w:pPr>
        <w:jc w:val="center"/>
        <w:rPr>
          <w:sz w:val="28"/>
          <w:szCs w:val="28"/>
        </w:rPr>
      </w:pPr>
      <w:r w:rsidRPr="002F1FBF">
        <w:rPr>
          <w:sz w:val="28"/>
          <w:szCs w:val="28"/>
        </w:rPr>
        <w:t>Sak</w:t>
      </w:r>
      <w:r w:rsidRPr="002F1FBF">
        <w:rPr>
          <w:sz w:val="28"/>
          <w:szCs w:val="28"/>
          <w:highlight w:val="yellow"/>
        </w:rPr>
        <w:t xml:space="preserve"> 20</w:t>
      </w:r>
      <w:r w:rsidR="00F3790B">
        <w:rPr>
          <w:sz w:val="28"/>
          <w:szCs w:val="28"/>
          <w:highlight w:val="yellow"/>
        </w:rPr>
        <w:t>XX</w:t>
      </w:r>
      <w:r w:rsidRPr="002F1FBF">
        <w:rPr>
          <w:sz w:val="28"/>
          <w:szCs w:val="28"/>
          <w:highlight w:val="yellow"/>
        </w:rPr>
        <w:t>/&lt;</w:t>
      </w:r>
      <w:proofErr w:type="spellStart"/>
      <w:r w:rsidRPr="002F1FBF">
        <w:rPr>
          <w:sz w:val="28"/>
          <w:szCs w:val="28"/>
          <w:highlight w:val="yellow"/>
        </w:rPr>
        <w:t>xxxx</w:t>
      </w:r>
      <w:proofErr w:type="spellEnd"/>
      <w:r w:rsidRPr="002F1FBF">
        <w:rPr>
          <w:sz w:val="28"/>
          <w:szCs w:val="28"/>
          <w:highlight w:val="yellow"/>
        </w:rPr>
        <w:t xml:space="preserve">&gt; - </w:t>
      </w:r>
      <w:r w:rsidR="002F1FBF" w:rsidRPr="002F1FBF">
        <w:rPr>
          <w:sz w:val="28"/>
          <w:szCs w:val="28"/>
        </w:rPr>
        <w:t>&lt;</w:t>
      </w:r>
      <w:r w:rsidRPr="002F1FBF">
        <w:rPr>
          <w:sz w:val="28"/>
          <w:szCs w:val="28"/>
          <w:highlight w:val="yellow"/>
        </w:rPr>
        <w:t>Saksbeskrivelse</w:t>
      </w:r>
      <w:r w:rsidR="002F1FBF" w:rsidRPr="002F1FBF">
        <w:rPr>
          <w:sz w:val="28"/>
          <w:szCs w:val="28"/>
        </w:rPr>
        <w:t>&gt;</w:t>
      </w:r>
    </w:p>
    <w:p w14:paraId="5CBA5F2F" w14:textId="77777777" w:rsidR="00B14339" w:rsidRDefault="00B14339" w:rsidP="006B61D7"/>
    <w:p w14:paraId="74E2727A" w14:textId="77777777" w:rsidR="00B14339" w:rsidRDefault="00B14339" w:rsidP="006B61D7"/>
    <w:p w14:paraId="2E4E9B72" w14:textId="77777777" w:rsidR="00B14339" w:rsidRDefault="00B14339" w:rsidP="006B61D7"/>
    <w:p w14:paraId="5000DB1D" w14:textId="77777777" w:rsidR="00B14339" w:rsidRDefault="00B14339" w:rsidP="006B61D7"/>
    <w:bookmarkEnd w:id="0"/>
    <w:bookmarkEnd w:id="1"/>
    <w:bookmarkEnd w:id="2"/>
    <w:bookmarkEnd w:id="3"/>
    <w:p w14:paraId="65A1B4CA" w14:textId="77777777" w:rsidR="00F3790B" w:rsidRDefault="00F3790B" w:rsidP="00E91BC4">
      <w:pPr>
        <w:spacing w:before="0" w:line="240" w:lineRule="auto"/>
        <w:jc w:val="both"/>
        <w:rPr>
          <w:sz w:val="28"/>
          <w:szCs w:val="28"/>
        </w:rPr>
      </w:pPr>
    </w:p>
    <w:p w14:paraId="5C4A9B53" w14:textId="77777777" w:rsidR="00F3790B" w:rsidRDefault="00F3790B" w:rsidP="00E91BC4">
      <w:pPr>
        <w:spacing w:before="0" w:line="240" w:lineRule="auto"/>
        <w:jc w:val="both"/>
        <w:rPr>
          <w:sz w:val="28"/>
          <w:szCs w:val="28"/>
        </w:rPr>
      </w:pPr>
    </w:p>
    <w:p w14:paraId="6446996D" w14:textId="77777777" w:rsidR="00F3790B" w:rsidRDefault="00F3790B" w:rsidP="00E91BC4">
      <w:pPr>
        <w:spacing w:before="0" w:line="240" w:lineRule="auto"/>
        <w:jc w:val="both"/>
        <w:rPr>
          <w:sz w:val="28"/>
          <w:szCs w:val="28"/>
        </w:rPr>
      </w:pPr>
    </w:p>
    <w:p w14:paraId="59C2972B" w14:textId="3535994B" w:rsidR="00E91BC4" w:rsidRDefault="00E91BC4" w:rsidP="00E91BC4">
      <w:pPr>
        <w:spacing w:before="0" w:line="240" w:lineRule="auto"/>
        <w:jc w:val="both"/>
        <w:rPr>
          <w:rFonts w:asciiTheme="minorHAnsi" w:hAnsiTheme="minorHAnsi"/>
        </w:rPr>
      </w:pPr>
      <w:r w:rsidRPr="00E91BC4">
        <w:rPr>
          <w:rFonts w:asciiTheme="minorHAnsi" w:hAnsiTheme="minorHAnsi"/>
        </w:rPr>
        <w:t xml:space="preserve"> </w:t>
      </w:r>
    </w:p>
    <w:p w14:paraId="5C97C4BE" w14:textId="77777777" w:rsidR="00F3790B" w:rsidRPr="00E91BC4" w:rsidRDefault="00F3790B" w:rsidP="00E91BC4">
      <w:pPr>
        <w:spacing w:before="0" w:line="240" w:lineRule="auto"/>
        <w:jc w:val="both"/>
        <w:rPr>
          <w:sz w:val="28"/>
          <w:szCs w:val="28"/>
        </w:rPr>
      </w:pPr>
    </w:p>
    <w:tbl>
      <w:tblPr>
        <w:tblStyle w:val="Tabellrutenett"/>
        <w:tblW w:w="0" w:type="auto"/>
        <w:tblBorders>
          <w:top w:val="single" w:sz="4" w:space="0" w:color="68AEE0"/>
          <w:left w:val="single" w:sz="4" w:space="0" w:color="68AEE0"/>
          <w:bottom w:val="single" w:sz="4" w:space="0" w:color="68AEE0"/>
          <w:right w:val="single" w:sz="4" w:space="0" w:color="68AEE0"/>
          <w:insideH w:val="single" w:sz="4" w:space="0" w:color="68AEE0"/>
          <w:insideV w:val="single" w:sz="4" w:space="0" w:color="68AEE0"/>
        </w:tblBorders>
        <w:tblLook w:val="04A0" w:firstRow="1" w:lastRow="0" w:firstColumn="1" w:lastColumn="0" w:noHBand="0" w:noVBand="1"/>
      </w:tblPr>
      <w:tblGrid>
        <w:gridCol w:w="2689"/>
        <w:gridCol w:w="6371"/>
      </w:tblGrid>
      <w:tr w:rsidR="00F3790B" w:rsidRPr="00DA7A3F" w14:paraId="4C1E1B45" w14:textId="77777777" w:rsidTr="00F3790B">
        <w:tc>
          <w:tcPr>
            <w:tcW w:w="9060" w:type="dxa"/>
            <w:gridSpan w:val="2"/>
            <w:shd w:val="clear" w:color="auto" w:fill="DBE5F1" w:themeFill="accent1" w:themeFillTint="33"/>
          </w:tcPr>
          <w:p w14:paraId="1892A058" w14:textId="017387DC" w:rsidR="00F3790B" w:rsidRPr="00F3790B" w:rsidRDefault="00F3790B" w:rsidP="00FB5C45">
            <w:pPr>
              <w:rPr>
                <w:rFonts w:asciiTheme="minorHAnsi" w:hAnsiTheme="minorHAnsi"/>
                <w:b/>
                <w:sz w:val="20"/>
              </w:rPr>
            </w:pPr>
            <w:r w:rsidRPr="00F3790B">
              <w:rPr>
                <w:rFonts w:asciiTheme="minorHAnsi" w:hAnsiTheme="minorHAnsi"/>
                <w:b/>
                <w:sz w:val="20"/>
              </w:rPr>
              <w:lastRenderedPageBreak/>
              <w:t>Kontaktperson for tilbudet</w:t>
            </w:r>
          </w:p>
        </w:tc>
      </w:tr>
      <w:tr w:rsidR="00F3790B" w:rsidRPr="00DA7A3F" w14:paraId="182FF9CB" w14:textId="77777777" w:rsidTr="00FB5C45">
        <w:tc>
          <w:tcPr>
            <w:tcW w:w="2689" w:type="dxa"/>
            <w:shd w:val="clear" w:color="auto" w:fill="F2F2F2" w:themeFill="background1" w:themeFillShade="F2"/>
          </w:tcPr>
          <w:p w14:paraId="59FF1263" w14:textId="77777777" w:rsidR="00F3790B" w:rsidRPr="00F3790B" w:rsidRDefault="00F3790B" w:rsidP="00F3790B">
            <w:pPr>
              <w:rPr>
                <w:rFonts w:asciiTheme="minorHAnsi" w:hAnsiTheme="minorHAnsi"/>
                <w:sz w:val="20"/>
              </w:rPr>
            </w:pPr>
            <w:r w:rsidRPr="00F3790B">
              <w:rPr>
                <w:rFonts w:asciiTheme="minorHAnsi" w:hAnsiTheme="minorHAnsi"/>
                <w:sz w:val="20"/>
              </w:rPr>
              <w:t>Navn</w:t>
            </w:r>
          </w:p>
          <w:p w14:paraId="297136BC" w14:textId="77777777" w:rsidR="00F3790B" w:rsidRPr="00F3790B" w:rsidRDefault="00F3790B" w:rsidP="00F3790B">
            <w:pPr>
              <w:rPr>
                <w:rFonts w:asciiTheme="minorHAnsi" w:hAnsiTheme="minorHAnsi"/>
                <w:sz w:val="20"/>
              </w:rPr>
            </w:pPr>
            <w:r w:rsidRPr="00F3790B">
              <w:rPr>
                <w:rFonts w:asciiTheme="minorHAnsi" w:hAnsiTheme="minorHAnsi"/>
                <w:sz w:val="20"/>
              </w:rPr>
              <w:t>Telefon</w:t>
            </w:r>
          </w:p>
          <w:p w14:paraId="0D35FD4F" w14:textId="774D8ACF" w:rsidR="00F3790B" w:rsidRPr="00DA7A3F" w:rsidRDefault="00F3790B" w:rsidP="00F3790B">
            <w:pPr>
              <w:rPr>
                <w:rFonts w:asciiTheme="minorHAnsi" w:hAnsiTheme="minorHAnsi"/>
                <w:sz w:val="20"/>
              </w:rPr>
            </w:pPr>
            <w:r w:rsidRPr="00F3790B">
              <w:rPr>
                <w:rFonts w:asciiTheme="minorHAnsi" w:hAnsiTheme="minorHAnsi"/>
                <w:sz w:val="20"/>
              </w:rPr>
              <w:t>E-post</w:t>
            </w:r>
          </w:p>
        </w:tc>
        <w:tc>
          <w:tcPr>
            <w:tcW w:w="6371" w:type="dxa"/>
            <w:vAlign w:val="center"/>
          </w:tcPr>
          <w:p w14:paraId="2E67315A" w14:textId="59F91A29" w:rsidR="00F3790B" w:rsidRPr="00F3790B" w:rsidRDefault="00F3790B" w:rsidP="00F3790B">
            <w:pPr>
              <w:rPr>
                <w:rFonts w:asciiTheme="minorHAnsi" w:hAnsiTheme="minorHAnsi"/>
                <w:sz w:val="20"/>
              </w:rPr>
            </w:pPr>
            <w:r>
              <w:rPr>
                <w:rFonts w:asciiTheme="minorHAnsi" w:hAnsiTheme="minorHAnsi"/>
                <w:sz w:val="20"/>
              </w:rPr>
              <w:t>XXX</w:t>
            </w:r>
          </w:p>
          <w:p w14:paraId="47DD1D64" w14:textId="3E3BB154" w:rsidR="00F3790B" w:rsidRPr="00F3790B" w:rsidRDefault="00F3790B" w:rsidP="00F3790B">
            <w:pPr>
              <w:rPr>
                <w:rFonts w:asciiTheme="minorHAnsi" w:hAnsiTheme="minorHAnsi"/>
                <w:sz w:val="20"/>
              </w:rPr>
            </w:pPr>
            <w:proofErr w:type="spellStart"/>
            <w:r>
              <w:rPr>
                <w:rFonts w:asciiTheme="minorHAnsi" w:hAnsiTheme="minorHAnsi"/>
                <w:sz w:val="20"/>
              </w:rPr>
              <w:t>XX</w:t>
            </w:r>
            <w:proofErr w:type="spellEnd"/>
            <w:r>
              <w:rPr>
                <w:rFonts w:asciiTheme="minorHAnsi" w:hAnsiTheme="minorHAnsi"/>
                <w:sz w:val="20"/>
              </w:rPr>
              <w:t xml:space="preserve"> </w:t>
            </w:r>
            <w:proofErr w:type="spellStart"/>
            <w:r>
              <w:rPr>
                <w:rFonts w:asciiTheme="minorHAnsi" w:hAnsiTheme="minorHAnsi"/>
                <w:sz w:val="20"/>
              </w:rPr>
              <w:t>XX</w:t>
            </w:r>
            <w:proofErr w:type="spellEnd"/>
            <w:r>
              <w:rPr>
                <w:rFonts w:asciiTheme="minorHAnsi" w:hAnsiTheme="minorHAnsi"/>
                <w:sz w:val="20"/>
              </w:rPr>
              <w:t xml:space="preserve"> </w:t>
            </w:r>
            <w:proofErr w:type="spellStart"/>
            <w:r>
              <w:rPr>
                <w:rFonts w:asciiTheme="minorHAnsi" w:hAnsiTheme="minorHAnsi"/>
                <w:sz w:val="20"/>
              </w:rPr>
              <w:t>XX</w:t>
            </w:r>
            <w:proofErr w:type="spellEnd"/>
            <w:r>
              <w:rPr>
                <w:rFonts w:asciiTheme="minorHAnsi" w:hAnsiTheme="minorHAnsi"/>
                <w:sz w:val="20"/>
              </w:rPr>
              <w:t xml:space="preserve"> </w:t>
            </w:r>
            <w:proofErr w:type="spellStart"/>
            <w:r>
              <w:rPr>
                <w:rFonts w:asciiTheme="minorHAnsi" w:hAnsiTheme="minorHAnsi"/>
                <w:sz w:val="20"/>
              </w:rPr>
              <w:t>XX</w:t>
            </w:r>
            <w:proofErr w:type="spellEnd"/>
          </w:p>
          <w:p w14:paraId="6B43841B" w14:textId="3EE2EC62" w:rsidR="00F3790B" w:rsidRDefault="00F3790B" w:rsidP="00F3790B">
            <w:pPr>
              <w:rPr>
                <w:rFonts w:asciiTheme="minorHAnsi" w:hAnsiTheme="minorHAnsi"/>
                <w:sz w:val="20"/>
              </w:rPr>
            </w:pPr>
            <w:r>
              <w:rPr>
                <w:rFonts w:asciiTheme="minorHAnsi" w:hAnsiTheme="minorHAnsi"/>
                <w:sz w:val="20"/>
              </w:rPr>
              <w:t>XXXXXX@XXXXX.XX</w:t>
            </w:r>
          </w:p>
        </w:tc>
      </w:tr>
      <w:tr w:rsidR="00671D49" w:rsidRPr="00DA7A3F" w14:paraId="69066DA9" w14:textId="77777777" w:rsidTr="00671D49">
        <w:tc>
          <w:tcPr>
            <w:tcW w:w="9060" w:type="dxa"/>
            <w:gridSpan w:val="2"/>
            <w:shd w:val="clear" w:color="auto" w:fill="DBE5F1" w:themeFill="accent1" w:themeFillTint="33"/>
          </w:tcPr>
          <w:p w14:paraId="5EB536DC" w14:textId="1F4D9E94" w:rsidR="00671D49" w:rsidRPr="00671D49" w:rsidRDefault="00671D49" w:rsidP="00F3790B">
            <w:pPr>
              <w:rPr>
                <w:rFonts w:asciiTheme="minorHAnsi" w:hAnsiTheme="minorHAnsi"/>
                <w:b/>
                <w:sz w:val="20"/>
              </w:rPr>
            </w:pPr>
            <w:r w:rsidRPr="00671D49">
              <w:rPr>
                <w:rFonts w:asciiTheme="minorHAnsi" w:hAnsiTheme="minorHAnsi"/>
                <w:b/>
                <w:sz w:val="20"/>
              </w:rPr>
              <w:t>Leverandørens besvarelse på oppdragsbeskrivelsen</w:t>
            </w:r>
          </w:p>
        </w:tc>
      </w:tr>
      <w:tr w:rsidR="00671D49" w:rsidRPr="00DA7A3F" w14:paraId="40819628" w14:textId="77777777" w:rsidTr="00671D49">
        <w:tc>
          <w:tcPr>
            <w:tcW w:w="9060" w:type="dxa"/>
            <w:gridSpan w:val="2"/>
            <w:shd w:val="clear" w:color="auto" w:fill="F2F2F2" w:themeFill="background1" w:themeFillShade="F2"/>
          </w:tcPr>
          <w:p w14:paraId="12396FC5" w14:textId="0BC8F64D" w:rsidR="00671D49" w:rsidRPr="00671D49" w:rsidRDefault="00671D49" w:rsidP="00F3790B">
            <w:pPr>
              <w:rPr>
                <w:rFonts w:asciiTheme="minorHAnsi" w:hAnsiTheme="minorHAnsi"/>
                <w:i/>
                <w:sz w:val="20"/>
              </w:rPr>
            </w:pPr>
            <w:r w:rsidRPr="00671D49">
              <w:rPr>
                <w:rFonts w:asciiTheme="minorHAnsi" w:hAnsiTheme="minorHAnsi"/>
                <w:i/>
                <w:sz w:val="20"/>
              </w:rPr>
              <w:t>Punktene nedenfor skal tilpasse</w:t>
            </w:r>
            <w:r w:rsidR="00B96194">
              <w:rPr>
                <w:rFonts w:asciiTheme="minorHAnsi" w:hAnsiTheme="minorHAnsi"/>
                <w:i/>
                <w:sz w:val="20"/>
              </w:rPr>
              <w:t>s</w:t>
            </w:r>
            <w:r w:rsidRPr="00671D49">
              <w:rPr>
                <w:rFonts w:asciiTheme="minorHAnsi" w:hAnsiTheme="minorHAnsi"/>
                <w:i/>
                <w:sz w:val="20"/>
              </w:rPr>
              <w:t xml:space="preserve"> hver enkelt oppdragsbeskrivelse. Dersom et tildelingskriterium ikke benyttes i minikonkurransen, skal ikke dette besvares eller punktet skal slettes fra leverandørens tilbud.</w:t>
            </w:r>
          </w:p>
        </w:tc>
      </w:tr>
      <w:tr w:rsidR="00671D49" w:rsidRPr="00DA7A3F" w14:paraId="74C7ADB4" w14:textId="77777777" w:rsidTr="00671D49">
        <w:tc>
          <w:tcPr>
            <w:tcW w:w="9060" w:type="dxa"/>
            <w:gridSpan w:val="2"/>
            <w:shd w:val="clear" w:color="auto" w:fill="DBE5F1" w:themeFill="accent1" w:themeFillTint="33"/>
          </w:tcPr>
          <w:p w14:paraId="27D36B4A" w14:textId="1FB82306" w:rsidR="00671D49" w:rsidRPr="00671D49" w:rsidRDefault="00671D49" w:rsidP="00F3790B">
            <w:pPr>
              <w:rPr>
                <w:rFonts w:asciiTheme="minorHAnsi" w:hAnsiTheme="minorHAnsi"/>
                <w:b/>
                <w:sz w:val="20"/>
              </w:rPr>
            </w:pPr>
            <w:r>
              <w:rPr>
                <w:rFonts w:asciiTheme="minorHAnsi" w:hAnsiTheme="minorHAnsi"/>
                <w:b/>
                <w:sz w:val="20"/>
              </w:rPr>
              <w:t>Tildelingskriterium Pris</w:t>
            </w:r>
          </w:p>
        </w:tc>
      </w:tr>
      <w:tr w:rsidR="00671D49" w:rsidRPr="00DA7A3F" w14:paraId="36FE9F01" w14:textId="77777777" w:rsidTr="00320E92">
        <w:tc>
          <w:tcPr>
            <w:tcW w:w="9060" w:type="dxa"/>
            <w:gridSpan w:val="2"/>
            <w:shd w:val="clear" w:color="auto" w:fill="F2F2F2" w:themeFill="background1" w:themeFillShade="F2"/>
          </w:tcPr>
          <w:p w14:paraId="20D8C4B2" w14:textId="55A078E6" w:rsidR="00671D49" w:rsidRPr="00671D49" w:rsidRDefault="00671D49" w:rsidP="00671D49">
            <w:pPr>
              <w:spacing w:before="0"/>
              <w:rPr>
                <w:rFonts w:asciiTheme="minorHAnsi" w:hAnsiTheme="minorHAnsi"/>
                <w:b/>
                <w:i/>
                <w:sz w:val="20"/>
              </w:rPr>
            </w:pPr>
            <w:r w:rsidRPr="00671D49">
              <w:rPr>
                <w:rFonts w:asciiTheme="minorHAnsi" w:hAnsiTheme="minorHAnsi"/>
                <w:b/>
                <w:i/>
                <w:sz w:val="20"/>
              </w:rPr>
              <w:t>Timepris</w:t>
            </w:r>
            <w:r>
              <w:rPr>
                <w:rFonts w:asciiTheme="minorHAnsi" w:hAnsiTheme="minorHAnsi"/>
                <w:b/>
                <w:i/>
                <w:sz w:val="20"/>
              </w:rPr>
              <w:t xml:space="preserve"> – Fylles ut dersom Kunde ønsker oppdraget utført til timespris</w:t>
            </w:r>
          </w:p>
        </w:tc>
      </w:tr>
      <w:tr w:rsidR="00671D49" w:rsidRPr="00DA7A3F" w14:paraId="44DEE54F" w14:textId="77777777" w:rsidTr="00671D49">
        <w:tc>
          <w:tcPr>
            <w:tcW w:w="9060" w:type="dxa"/>
            <w:gridSpan w:val="2"/>
            <w:shd w:val="clear" w:color="auto" w:fill="FFFFFF" w:themeFill="background1"/>
          </w:tcPr>
          <w:p w14:paraId="3D4A89D0" w14:textId="6F95BFD6" w:rsidR="00671D49" w:rsidRDefault="00671D49" w:rsidP="00F3790B">
            <w:pPr>
              <w:rPr>
                <w:rFonts w:asciiTheme="minorHAnsi" w:hAnsiTheme="minorHAnsi"/>
                <w:b/>
                <w:sz w:val="20"/>
              </w:rPr>
            </w:pPr>
          </w:p>
          <w:tbl>
            <w:tblPr>
              <w:tblStyle w:val="Tabellrutenett1"/>
              <w:tblW w:w="0" w:type="auto"/>
              <w:tblBorders>
                <w:top w:val="single" w:sz="4" w:space="0" w:color="1F497D" w:themeColor="text2"/>
                <w:left w:val="single" w:sz="4" w:space="0" w:color="1F497D" w:themeColor="text2"/>
                <w:bottom w:val="single" w:sz="4" w:space="0" w:color="1F497D" w:themeColor="text2"/>
                <w:right w:val="single" w:sz="4" w:space="0" w:color="1F497D" w:themeColor="text2"/>
                <w:insideH w:val="single" w:sz="4" w:space="0" w:color="1F497D" w:themeColor="text2"/>
                <w:insideV w:val="single" w:sz="4" w:space="0" w:color="1F497D" w:themeColor="text2"/>
              </w:tblBorders>
              <w:tblLook w:val="04A0" w:firstRow="1" w:lastRow="0" w:firstColumn="1" w:lastColumn="0" w:noHBand="0" w:noVBand="1"/>
            </w:tblPr>
            <w:tblGrid>
              <w:gridCol w:w="2800"/>
              <w:gridCol w:w="2052"/>
              <w:gridCol w:w="3969"/>
            </w:tblGrid>
            <w:tr w:rsidR="00671D49" w:rsidRPr="00AE1BF7" w14:paraId="2C3E471A" w14:textId="77777777" w:rsidTr="00732B58">
              <w:tc>
                <w:tcPr>
                  <w:tcW w:w="2800" w:type="dxa"/>
                  <w:shd w:val="clear" w:color="auto" w:fill="D9D9D9" w:themeFill="background1" w:themeFillShade="D9"/>
                </w:tcPr>
                <w:p w14:paraId="1FC55171" w14:textId="77777777" w:rsidR="00671D49" w:rsidRPr="00AE1BF7" w:rsidRDefault="00671D49" w:rsidP="00671D49">
                  <w:pPr>
                    <w:spacing w:before="0" w:line="240" w:lineRule="auto"/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</w:pPr>
                  <w:r w:rsidRPr="00AE1BF7"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  <w:t>Navn på tilbudt konsulent</w:t>
                  </w:r>
                </w:p>
              </w:tc>
              <w:tc>
                <w:tcPr>
                  <w:tcW w:w="2052" w:type="dxa"/>
                  <w:shd w:val="clear" w:color="auto" w:fill="D9D9D9" w:themeFill="background1" w:themeFillShade="D9"/>
                </w:tcPr>
                <w:p w14:paraId="6FD22D92" w14:textId="77777777" w:rsidR="00671D49" w:rsidRPr="00AE1BF7" w:rsidRDefault="00671D49" w:rsidP="00671D49">
                  <w:pPr>
                    <w:spacing w:before="0" w:line="240" w:lineRule="auto"/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</w:pPr>
                  <w:r w:rsidRPr="00AE1BF7"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  <w:t xml:space="preserve">Timepris </w:t>
                  </w:r>
                  <w:proofErr w:type="spellStart"/>
                  <w:r w:rsidRPr="00AE1BF7"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  <w:t>eksl</w:t>
                  </w:r>
                  <w:proofErr w:type="spellEnd"/>
                  <w:r w:rsidRPr="00AE1BF7"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  <w:t>. mva.</w:t>
                  </w:r>
                </w:p>
              </w:tc>
              <w:tc>
                <w:tcPr>
                  <w:tcW w:w="3969" w:type="dxa"/>
                  <w:shd w:val="clear" w:color="auto" w:fill="D9D9D9" w:themeFill="background1" w:themeFillShade="D9"/>
                </w:tcPr>
                <w:p w14:paraId="6D2B2BDA" w14:textId="77777777" w:rsidR="00671D49" w:rsidRPr="00AE1BF7" w:rsidRDefault="00671D49" w:rsidP="00671D49">
                  <w:pPr>
                    <w:spacing w:before="0" w:line="240" w:lineRule="auto"/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</w:pPr>
                  <w:r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  <w:t>Konsulentnivå iht. prislisten</w:t>
                  </w:r>
                  <w:r w:rsidRPr="00AE1BF7"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  <w:t xml:space="preserve"> </w:t>
                  </w:r>
                </w:p>
              </w:tc>
            </w:tr>
            <w:tr w:rsidR="00671D49" w:rsidRPr="00AE1BF7" w14:paraId="3E8B21AE" w14:textId="77777777" w:rsidTr="00732B58">
              <w:tc>
                <w:tcPr>
                  <w:tcW w:w="2800" w:type="dxa"/>
                </w:tcPr>
                <w:p w14:paraId="6C3A827D" w14:textId="77777777" w:rsidR="00671D49" w:rsidRPr="00AE1BF7" w:rsidRDefault="00671D49" w:rsidP="00671D49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  <w:r w:rsidRPr="00AE1BF7"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  <w:t>Navn</w:t>
                  </w:r>
                </w:p>
              </w:tc>
              <w:tc>
                <w:tcPr>
                  <w:tcW w:w="2052" w:type="dxa"/>
                </w:tcPr>
                <w:p w14:paraId="1BACF1A5" w14:textId="77777777" w:rsidR="00671D49" w:rsidRPr="00AE1BF7" w:rsidRDefault="00671D49" w:rsidP="00671D49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  <w:r w:rsidRPr="00AE1BF7"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  <w:t>NOK</w:t>
                  </w:r>
                </w:p>
              </w:tc>
              <w:sdt>
                <w:sdtPr>
                  <w:rPr>
                    <w:rFonts w:asciiTheme="minorHAnsi" w:hAnsiTheme="minorHAnsi" w:cstheme="minorHAnsi"/>
                    <w:sz w:val="20"/>
                    <w:szCs w:val="20"/>
                  </w:rPr>
                  <w:id w:val="128141982"/>
                  <w:placeholder>
                    <w:docPart w:val="903D7A64B2FA44F68B632D224D4D9327"/>
                  </w:placeholder>
                  <w:showingPlcHdr/>
                  <w:dropDownList>
                    <w:listItem w:value="Velg et element."/>
                    <w:listItem w:displayText="Juniorkonsulent: Opptil 3 års erfaring relevant for delområdet" w:value="Juniorkonsulent: Opptil 3 års erfaring relevant for delområdet"/>
                    <w:listItem w:displayText="Seniorkonsulent: Min 3-7 års erfaring relevant for delområdet" w:value="Seniorkonsulent: Min 3-7 års erfaring relevant for delområdet"/>
                    <w:listItem w:displayText="Spesialist: Min. 8 års erfaring relevant for delområdet" w:value="Spesialist: Min. 8 års erfaring relevant for delområdet"/>
                    <w:listItem w:displayText="Full prosess A-Å UTEN search etter kandidater" w:value="Full prosess A-Å UTEN search etter kandidater"/>
                    <w:listItem w:displayText="Full prosess A-Å MED search etter kandidater" w:value="Full prosess A-Å MED search etter kandidater"/>
                  </w:dropDownList>
                </w:sdtPr>
                <w:sdtEndPr/>
                <w:sdtContent>
                  <w:tc>
                    <w:tcPr>
                      <w:tcW w:w="3969" w:type="dxa"/>
                    </w:tcPr>
                    <w:p w14:paraId="54BF00B6" w14:textId="77777777" w:rsidR="00671D49" w:rsidRPr="00AE1BF7" w:rsidRDefault="00671D49" w:rsidP="00671D49">
                      <w:pPr>
                        <w:spacing w:before="0" w:line="240" w:lineRule="auto"/>
                        <w:rPr>
                          <w:rFonts w:asciiTheme="minorHAnsi" w:hAnsiTheme="minorHAnsi" w:cstheme="minorHAnsi"/>
                          <w:sz w:val="20"/>
                          <w:szCs w:val="20"/>
                          <w:highlight w:val="yellow"/>
                        </w:rPr>
                      </w:pPr>
                      <w:r w:rsidRPr="000B5221">
                        <w:rPr>
                          <w:rStyle w:val="Plassholdertekst"/>
                        </w:rPr>
                        <w:t>Velg et element.</w:t>
                      </w:r>
                    </w:p>
                  </w:tc>
                </w:sdtContent>
              </w:sdt>
            </w:tr>
            <w:tr w:rsidR="00671D49" w:rsidRPr="00AE1BF7" w14:paraId="33585235" w14:textId="77777777" w:rsidTr="00732B58">
              <w:tc>
                <w:tcPr>
                  <w:tcW w:w="2800" w:type="dxa"/>
                </w:tcPr>
                <w:p w14:paraId="7A97E8B3" w14:textId="77777777" w:rsidR="00671D49" w:rsidRPr="00AE1BF7" w:rsidRDefault="00671D49" w:rsidP="00671D49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tc>
                <w:tcPr>
                  <w:tcW w:w="2052" w:type="dxa"/>
                </w:tcPr>
                <w:p w14:paraId="30C708B9" w14:textId="77777777" w:rsidR="00671D49" w:rsidRPr="00AE1BF7" w:rsidRDefault="00671D49" w:rsidP="00671D49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sdt>
                <w:sdtPr>
                  <w:rPr>
                    <w:rFonts w:asciiTheme="minorHAnsi" w:hAnsiTheme="minorHAnsi" w:cstheme="minorHAnsi"/>
                    <w:sz w:val="20"/>
                    <w:szCs w:val="20"/>
                  </w:rPr>
                  <w:id w:val="-980232867"/>
                  <w:placeholder>
                    <w:docPart w:val="13EF11782977455EAF06D2E831B55FEB"/>
                  </w:placeholder>
                  <w:showingPlcHdr/>
                  <w:dropDownList>
                    <w:listItem w:value="Velg et element."/>
                    <w:listItem w:displayText="Juniorkonsulent: Opptil 3 års erfaring relevant for delområdet" w:value="Juniorkonsulent: Opptil 3 års erfaring relevant for delområdet"/>
                    <w:listItem w:displayText="Seniorkonsulent: Min 3-7 års erfaring relevant for delområdet" w:value="Seniorkonsulent: Min 3-7 års erfaring relevant for delområdet"/>
                    <w:listItem w:displayText="Spesialist: Min. 8 års erfaring relevant for delområdet" w:value="Spesialist: Min. 8 års erfaring relevant for delområdet"/>
                  </w:dropDownList>
                </w:sdtPr>
                <w:sdtEndPr/>
                <w:sdtContent>
                  <w:tc>
                    <w:tcPr>
                      <w:tcW w:w="3969" w:type="dxa"/>
                    </w:tcPr>
                    <w:p w14:paraId="5EA6780C" w14:textId="599A7128" w:rsidR="00671D49" w:rsidRPr="00AE1BF7" w:rsidRDefault="006E37F6" w:rsidP="00671D49">
                      <w:pPr>
                        <w:spacing w:before="0" w:line="240" w:lineRule="auto"/>
                        <w:rPr>
                          <w:rFonts w:asciiTheme="minorHAnsi" w:hAnsiTheme="minorHAnsi" w:cstheme="minorHAnsi"/>
                          <w:sz w:val="20"/>
                          <w:szCs w:val="20"/>
                          <w:highlight w:val="yellow"/>
                        </w:rPr>
                      </w:pPr>
                      <w:r w:rsidRPr="000B5221">
                        <w:rPr>
                          <w:rStyle w:val="Plassholdertekst"/>
                        </w:rPr>
                        <w:t>Velg et element.</w:t>
                      </w:r>
                    </w:p>
                  </w:tc>
                </w:sdtContent>
              </w:sdt>
            </w:tr>
            <w:tr w:rsidR="00671D49" w:rsidRPr="00AE1BF7" w14:paraId="1E063ADC" w14:textId="77777777" w:rsidTr="00732B58">
              <w:tc>
                <w:tcPr>
                  <w:tcW w:w="2800" w:type="dxa"/>
                </w:tcPr>
                <w:p w14:paraId="5E5679AB" w14:textId="77777777" w:rsidR="00671D49" w:rsidRPr="00AE1BF7" w:rsidRDefault="00671D49" w:rsidP="00671D49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tc>
                <w:tcPr>
                  <w:tcW w:w="2052" w:type="dxa"/>
                </w:tcPr>
                <w:p w14:paraId="36867ABA" w14:textId="77777777" w:rsidR="00671D49" w:rsidRPr="00AE1BF7" w:rsidRDefault="00671D49" w:rsidP="00671D49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sdt>
                <w:sdtPr>
                  <w:rPr>
                    <w:rFonts w:asciiTheme="minorHAnsi" w:hAnsiTheme="minorHAnsi" w:cstheme="minorHAnsi"/>
                    <w:sz w:val="20"/>
                    <w:szCs w:val="20"/>
                  </w:rPr>
                  <w:id w:val="853619980"/>
                  <w:placeholder>
                    <w:docPart w:val="F666FFD9EE9649068CFC1A4FC21E314E"/>
                  </w:placeholder>
                  <w:showingPlcHdr/>
                  <w:dropDownList>
                    <w:listItem w:value="Velg et element."/>
                    <w:listItem w:displayText="Juniorkonsulent: Opptil 3 års erfaring relevant for delområdet" w:value="Juniorkonsulent: Opptil 3 års erfaring relevant for delområdet"/>
                    <w:listItem w:displayText="Seniorkonsulent: Min 3-7 års erfaring relevant for delområdet" w:value="Seniorkonsulent: Min 3-7 års erfaring relevant for delområdet"/>
                    <w:listItem w:displayText="Spesialist: Min. 8 års erfaring relevant for delområdet" w:value="Spesialist: Min. 8 års erfaring relevant for delområdet"/>
                  </w:dropDownList>
                </w:sdtPr>
                <w:sdtEndPr/>
                <w:sdtContent>
                  <w:tc>
                    <w:tcPr>
                      <w:tcW w:w="3969" w:type="dxa"/>
                    </w:tcPr>
                    <w:p w14:paraId="601EF0BC" w14:textId="2FCA98C9" w:rsidR="00671D49" w:rsidRPr="00AE1BF7" w:rsidRDefault="006E37F6" w:rsidP="00671D49">
                      <w:pPr>
                        <w:spacing w:before="0" w:line="240" w:lineRule="auto"/>
                        <w:rPr>
                          <w:rFonts w:asciiTheme="minorHAnsi" w:hAnsiTheme="minorHAnsi" w:cstheme="minorHAnsi"/>
                          <w:sz w:val="20"/>
                          <w:szCs w:val="20"/>
                          <w:highlight w:val="yellow"/>
                        </w:rPr>
                      </w:pPr>
                      <w:r w:rsidRPr="000B5221">
                        <w:rPr>
                          <w:rStyle w:val="Plassholdertekst"/>
                        </w:rPr>
                        <w:t>Velg et element.</w:t>
                      </w:r>
                    </w:p>
                  </w:tc>
                </w:sdtContent>
              </w:sdt>
            </w:tr>
            <w:tr w:rsidR="00671D49" w:rsidRPr="00AE1BF7" w14:paraId="62A39684" w14:textId="77777777" w:rsidTr="00732B58">
              <w:tc>
                <w:tcPr>
                  <w:tcW w:w="2800" w:type="dxa"/>
                </w:tcPr>
                <w:p w14:paraId="700CC63D" w14:textId="77777777" w:rsidR="00671D49" w:rsidRPr="00AE1BF7" w:rsidRDefault="00671D49" w:rsidP="00671D49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tc>
                <w:tcPr>
                  <w:tcW w:w="2052" w:type="dxa"/>
                </w:tcPr>
                <w:p w14:paraId="351DF478" w14:textId="77777777" w:rsidR="00671D49" w:rsidRPr="00AE1BF7" w:rsidRDefault="00671D49" w:rsidP="00671D49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sdt>
                <w:sdtPr>
                  <w:rPr>
                    <w:rFonts w:asciiTheme="minorHAnsi" w:hAnsiTheme="minorHAnsi" w:cstheme="minorHAnsi"/>
                    <w:sz w:val="20"/>
                    <w:szCs w:val="20"/>
                  </w:rPr>
                  <w:id w:val="1868326444"/>
                  <w:placeholder>
                    <w:docPart w:val="339CF81EAA2B42EE972B0B10B8A77334"/>
                  </w:placeholder>
                  <w:showingPlcHdr/>
                  <w:dropDownList>
                    <w:listItem w:value="Velg et element."/>
                    <w:listItem w:displayText="Juniorkonsulent: Opptil 3 års erfaring relevant for delområdet" w:value="Juniorkonsulent: Opptil 3 års erfaring relevant for delområdet"/>
                    <w:listItem w:displayText="Seniorkonsulent: Min 3-7 års erfaring relevant for delområdet" w:value="Seniorkonsulent: Min 3-7 års erfaring relevant for delområdet"/>
                    <w:listItem w:displayText="Spesialist: Min. 8 års erfaring relevant for delområdet" w:value="Spesialist: Min. 8 års erfaring relevant for delområdet"/>
                  </w:dropDownList>
                </w:sdtPr>
                <w:sdtEndPr/>
                <w:sdtContent>
                  <w:tc>
                    <w:tcPr>
                      <w:tcW w:w="3969" w:type="dxa"/>
                    </w:tcPr>
                    <w:p w14:paraId="59385F0F" w14:textId="77567106" w:rsidR="00671D49" w:rsidRPr="00AE1BF7" w:rsidRDefault="006E37F6" w:rsidP="00671D49">
                      <w:pPr>
                        <w:spacing w:before="0" w:line="240" w:lineRule="auto"/>
                        <w:rPr>
                          <w:rFonts w:asciiTheme="minorHAnsi" w:hAnsiTheme="minorHAnsi" w:cstheme="minorHAnsi"/>
                          <w:sz w:val="20"/>
                          <w:szCs w:val="20"/>
                          <w:highlight w:val="yellow"/>
                        </w:rPr>
                      </w:pPr>
                      <w:r w:rsidRPr="000B5221">
                        <w:rPr>
                          <w:rStyle w:val="Plassholdertekst"/>
                        </w:rPr>
                        <w:t>Velg et element.</w:t>
                      </w:r>
                    </w:p>
                  </w:tc>
                </w:sdtContent>
              </w:sdt>
            </w:tr>
            <w:tr w:rsidR="00671D49" w:rsidRPr="00AE1BF7" w14:paraId="1BA7E5C7" w14:textId="77777777" w:rsidTr="00732B58">
              <w:tc>
                <w:tcPr>
                  <w:tcW w:w="2800" w:type="dxa"/>
                </w:tcPr>
                <w:p w14:paraId="38D23E83" w14:textId="77777777" w:rsidR="00671D49" w:rsidRPr="00AE1BF7" w:rsidRDefault="00671D49" w:rsidP="00671D49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tc>
                <w:tcPr>
                  <w:tcW w:w="2052" w:type="dxa"/>
                </w:tcPr>
                <w:p w14:paraId="74B50B64" w14:textId="77777777" w:rsidR="00671D49" w:rsidRPr="00AE1BF7" w:rsidRDefault="00671D49" w:rsidP="00671D49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sdt>
                <w:sdtPr>
                  <w:rPr>
                    <w:rFonts w:asciiTheme="minorHAnsi" w:hAnsiTheme="minorHAnsi" w:cstheme="minorHAnsi"/>
                    <w:sz w:val="20"/>
                    <w:szCs w:val="20"/>
                  </w:rPr>
                  <w:id w:val="-2105032567"/>
                  <w:placeholder>
                    <w:docPart w:val="BE07C9C2278F44E9BAD714D08070C140"/>
                  </w:placeholder>
                  <w:showingPlcHdr/>
                  <w:dropDownList>
                    <w:listItem w:value="Velg et element."/>
                    <w:listItem w:displayText="Juniorkonsulent: Opptil 3 års erfaring relevant for delområdet" w:value="Juniorkonsulent: Opptil 3 års erfaring relevant for delområdet"/>
                    <w:listItem w:displayText="Seniorkonsulent: Min 3-7 års erfaring relevant for delområdet" w:value="Seniorkonsulent: Min 3-7 års erfaring relevant for delområdet"/>
                    <w:listItem w:displayText="Spesialist: Min. 8 års erfaring relevant for delområdet" w:value="Spesialist: Min. 8 års erfaring relevant for delområdet"/>
                  </w:dropDownList>
                </w:sdtPr>
                <w:sdtEndPr/>
                <w:sdtContent>
                  <w:tc>
                    <w:tcPr>
                      <w:tcW w:w="3969" w:type="dxa"/>
                    </w:tcPr>
                    <w:p w14:paraId="6082F96E" w14:textId="59694585" w:rsidR="00671D49" w:rsidRPr="00AE1BF7" w:rsidRDefault="006E37F6" w:rsidP="00671D49">
                      <w:pPr>
                        <w:spacing w:before="0" w:line="240" w:lineRule="auto"/>
                        <w:rPr>
                          <w:rFonts w:asciiTheme="minorHAnsi" w:hAnsiTheme="minorHAnsi" w:cstheme="minorHAnsi"/>
                          <w:sz w:val="20"/>
                          <w:szCs w:val="20"/>
                          <w:highlight w:val="yellow"/>
                        </w:rPr>
                      </w:pPr>
                      <w:r w:rsidRPr="000B5221">
                        <w:rPr>
                          <w:rStyle w:val="Plassholdertekst"/>
                        </w:rPr>
                        <w:t>Velg et element.</w:t>
                      </w:r>
                    </w:p>
                  </w:tc>
                </w:sdtContent>
              </w:sdt>
            </w:tr>
            <w:tr w:rsidR="00671D49" w:rsidRPr="00AE1BF7" w14:paraId="013837E7" w14:textId="77777777" w:rsidTr="00732B58">
              <w:tc>
                <w:tcPr>
                  <w:tcW w:w="2800" w:type="dxa"/>
                </w:tcPr>
                <w:p w14:paraId="1326BD97" w14:textId="77777777" w:rsidR="00671D49" w:rsidRPr="00AE1BF7" w:rsidRDefault="00671D49" w:rsidP="00671D49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tc>
                <w:tcPr>
                  <w:tcW w:w="2052" w:type="dxa"/>
                </w:tcPr>
                <w:p w14:paraId="50440978" w14:textId="77777777" w:rsidR="00671D49" w:rsidRPr="00AE1BF7" w:rsidRDefault="00671D49" w:rsidP="00671D49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sdt>
                <w:sdtPr>
                  <w:rPr>
                    <w:rFonts w:asciiTheme="minorHAnsi" w:hAnsiTheme="minorHAnsi" w:cstheme="minorHAnsi"/>
                    <w:sz w:val="20"/>
                    <w:szCs w:val="20"/>
                  </w:rPr>
                  <w:id w:val="2114550562"/>
                  <w:placeholder>
                    <w:docPart w:val="1963C3430ABB4E5E9F1EA75200DD666F"/>
                  </w:placeholder>
                  <w:showingPlcHdr/>
                  <w:dropDownList>
                    <w:listItem w:value="Velg et element."/>
                    <w:listItem w:displayText="Juniorkonsulent: Opptil 3 års erfaring relevant for delområdet" w:value="Juniorkonsulent: Opptil 3 års erfaring relevant for delområdet"/>
                    <w:listItem w:displayText="Seniorkonsulent: Min 3-7 års erfaring relevant for delområdet" w:value="Seniorkonsulent: Min 3-7 års erfaring relevant for delområdet"/>
                    <w:listItem w:displayText="Spesialist: Min. 8 års erfaring relevant for delområdet" w:value="Spesialist: Min. 8 års erfaring relevant for delområdet"/>
                  </w:dropDownList>
                </w:sdtPr>
                <w:sdtEndPr/>
                <w:sdtContent>
                  <w:tc>
                    <w:tcPr>
                      <w:tcW w:w="3969" w:type="dxa"/>
                    </w:tcPr>
                    <w:p w14:paraId="5D2C2299" w14:textId="1A646516" w:rsidR="00671D49" w:rsidRPr="00AE1BF7" w:rsidRDefault="006E37F6" w:rsidP="00671D49">
                      <w:pPr>
                        <w:spacing w:before="0" w:line="240" w:lineRule="auto"/>
                        <w:rPr>
                          <w:rFonts w:asciiTheme="minorHAnsi" w:hAnsiTheme="minorHAnsi" w:cstheme="minorHAnsi"/>
                          <w:sz w:val="20"/>
                          <w:szCs w:val="20"/>
                          <w:highlight w:val="yellow"/>
                        </w:rPr>
                      </w:pPr>
                      <w:r w:rsidRPr="000B5221">
                        <w:rPr>
                          <w:rStyle w:val="Plassholdertekst"/>
                        </w:rPr>
                        <w:t>Velg et element.</w:t>
                      </w:r>
                    </w:p>
                  </w:tc>
                </w:sdtContent>
              </w:sdt>
            </w:tr>
          </w:tbl>
          <w:p w14:paraId="5EED5553" w14:textId="77777777" w:rsidR="00671D49" w:rsidRDefault="00671D49" w:rsidP="00671D49">
            <w:pPr>
              <w:spacing w:before="0"/>
              <w:rPr>
                <w:rFonts w:asciiTheme="minorHAnsi" w:hAnsiTheme="minorHAnsi"/>
                <w:b/>
                <w:sz w:val="20"/>
              </w:rPr>
            </w:pPr>
          </w:p>
          <w:p w14:paraId="0A178F3E" w14:textId="567B7FAC" w:rsidR="00671D49" w:rsidRPr="00671D49" w:rsidRDefault="00671D49" w:rsidP="00671D49">
            <w:pPr>
              <w:spacing w:before="0"/>
              <w:rPr>
                <w:rFonts w:asciiTheme="minorHAnsi" w:hAnsiTheme="minorHAnsi"/>
                <w:b/>
                <w:sz w:val="20"/>
              </w:rPr>
            </w:pPr>
          </w:p>
        </w:tc>
      </w:tr>
      <w:tr w:rsidR="00671D49" w:rsidRPr="00DA7A3F" w14:paraId="6C2CE368" w14:textId="77777777" w:rsidTr="00671D49">
        <w:tc>
          <w:tcPr>
            <w:tcW w:w="9060" w:type="dxa"/>
            <w:gridSpan w:val="2"/>
            <w:shd w:val="clear" w:color="auto" w:fill="F2F2F2" w:themeFill="background1" w:themeFillShade="F2"/>
          </w:tcPr>
          <w:p w14:paraId="69869C73" w14:textId="2D32EFE2" w:rsidR="00671D49" w:rsidRPr="00671D49" w:rsidRDefault="00671D49" w:rsidP="00671D49">
            <w:pPr>
              <w:spacing w:before="0"/>
              <w:rPr>
                <w:rFonts w:asciiTheme="minorHAnsi" w:hAnsiTheme="minorHAnsi"/>
                <w:b/>
                <w:sz w:val="20"/>
              </w:rPr>
            </w:pPr>
            <w:r>
              <w:rPr>
                <w:rFonts w:asciiTheme="minorHAnsi" w:hAnsiTheme="minorHAnsi"/>
                <w:b/>
                <w:sz w:val="20"/>
              </w:rPr>
              <w:t>Fastpris</w:t>
            </w:r>
            <w:r w:rsidR="00D11CFD">
              <w:rPr>
                <w:rFonts w:asciiTheme="minorHAnsi" w:hAnsiTheme="minorHAnsi"/>
                <w:b/>
                <w:sz w:val="20"/>
              </w:rPr>
              <w:t xml:space="preserve"> -</w:t>
            </w:r>
            <w:r w:rsidRPr="00671D49">
              <w:rPr>
                <w:rFonts w:asciiTheme="minorHAnsi" w:hAnsiTheme="minorHAnsi"/>
                <w:b/>
                <w:i/>
                <w:sz w:val="20"/>
              </w:rPr>
              <w:t xml:space="preserve"> Fylles ut dersom Kunde ønsker oppdraget utført til </w:t>
            </w:r>
            <w:r w:rsidR="00D11CFD">
              <w:rPr>
                <w:rFonts w:asciiTheme="minorHAnsi" w:hAnsiTheme="minorHAnsi"/>
                <w:b/>
                <w:i/>
                <w:sz w:val="20"/>
              </w:rPr>
              <w:t>fastpris</w:t>
            </w:r>
          </w:p>
        </w:tc>
      </w:tr>
      <w:tr w:rsidR="00671D49" w:rsidRPr="00DA7A3F" w14:paraId="7BCD1522" w14:textId="77777777" w:rsidTr="00D11CFD">
        <w:tc>
          <w:tcPr>
            <w:tcW w:w="9060" w:type="dxa"/>
            <w:gridSpan w:val="2"/>
            <w:shd w:val="clear" w:color="auto" w:fill="FFFFFF" w:themeFill="background1"/>
          </w:tcPr>
          <w:p w14:paraId="694EEBB1" w14:textId="77777777" w:rsidR="00671D49" w:rsidRDefault="00671D49" w:rsidP="00F3790B">
            <w:pPr>
              <w:rPr>
                <w:rFonts w:asciiTheme="minorHAnsi" w:hAnsiTheme="minorHAnsi"/>
                <w:b/>
                <w:sz w:val="20"/>
              </w:rPr>
            </w:pPr>
          </w:p>
          <w:tbl>
            <w:tblPr>
              <w:tblStyle w:val="Tabellrutenett1"/>
              <w:tblW w:w="0" w:type="auto"/>
              <w:tblBorders>
                <w:top w:val="single" w:sz="4" w:space="0" w:color="1F497D" w:themeColor="text2"/>
                <w:left w:val="single" w:sz="4" w:space="0" w:color="1F497D" w:themeColor="text2"/>
                <w:bottom w:val="single" w:sz="4" w:space="0" w:color="1F497D" w:themeColor="text2"/>
                <w:right w:val="single" w:sz="4" w:space="0" w:color="1F497D" w:themeColor="text2"/>
                <w:insideH w:val="single" w:sz="4" w:space="0" w:color="1F497D" w:themeColor="text2"/>
                <w:insideV w:val="single" w:sz="4" w:space="0" w:color="1F497D" w:themeColor="text2"/>
              </w:tblBorders>
              <w:tblLook w:val="04A0" w:firstRow="1" w:lastRow="0" w:firstColumn="1" w:lastColumn="0" w:noHBand="0" w:noVBand="1"/>
            </w:tblPr>
            <w:tblGrid>
              <w:gridCol w:w="5538"/>
              <w:gridCol w:w="3268"/>
            </w:tblGrid>
            <w:tr w:rsidR="00D11CFD" w:rsidRPr="00AE1BF7" w14:paraId="0999CCAE" w14:textId="77777777" w:rsidTr="00D11CFD">
              <w:trPr>
                <w:trHeight w:val="76"/>
              </w:trPr>
              <w:tc>
                <w:tcPr>
                  <w:tcW w:w="5538" w:type="dxa"/>
                  <w:shd w:val="clear" w:color="auto" w:fill="D9D9D9" w:themeFill="background1" w:themeFillShade="D9"/>
                </w:tcPr>
                <w:p w14:paraId="715E2293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b/>
                      <w:sz w:val="20"/>
                      <w:szCs w:val="20"/>
                      <w:highlight w:val="yellow"/>
                    </w:rPr>
                  </w:pPr>
                  <w:r w:rsidRPr="00AE1BF7"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  <w:t xml:space="preserve">Leverandørens tilbudte fastpris </w:t>
                  </w:r>
                  <w:proofErr w:type="spellStart"/>
                  <w:r w:rsidRPr="00AE1BF7"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  <w:t>eksl</w:t>
                  </w:r>
                  <w:proofErr w:type="spellEnd"/>
                  <w:r w:rsidRPr="00AE1BF7"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  <w:t>. mva.</w:t>
                  </w:r>
                </w:p>
              </w:tc>
              <w:tc>
                <w:tcPr>
                  <w:tcW w:w="3268" w:type="dxa"/>
                </w:tcPr>
                <w:p w14:paraId="43615F82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  <w:proofErr w:type="spellStart"/>
                  <w:r w:rsidRPr="00AE1BF7"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  <w:t>Xxxxxx</w:t>
                  </w:r>
                  <w:proofErr w:type="spellEnd"/>
                  <w:r w:rsidRPr="00AE1BF7"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  <w:t xml:space="preserve"> kr.</w:t>
                  </w:r>
                </w:p>
              </w:tc>
            </w:tr>
          </w:tbl>
          <w:p w14:paraId="1CF8017F" w14:textId="77777777" w:rsidR="00D11CFD" w:rsidRDefault="00D11CFD" w:rsidP="00D11CFD">
            <w:pPr>
              <w:spacing w:before="0"/>
              <w:rPr>
                <w:rFonts w:asciiTheme="minorHAnsi" w:hAnsiTheme="minorHAnsi"/>
                <w:b/>
                <w:sz w:val="20"/>
              </w:rPr>
            </w:pPr>
          </w:p>
          <w:p w14:paraId="61D6782C" w14:textId="13B4DFBD" w:rsidR="00D11CFD" w:rsidRPr="00671D49" w:rsidRDefault="00D11CFD" w:rsidP="00D11CFD">
            <w:pPr>
              <w:spacing w:before="0"/>
              <w:rPr>
                <w:rFonts w:asciiTheme="minorHAnsi" w:hAnsiTheme="minorHAnsi"/>
                <w:b/>
                <w:sz w:val="20"/>
              </w:rPr>
            </w:pPr>
          </w:p>
        </w:tc>
      </w:tr>
      <w:tr w:rsidR="00D11CFD" w:rsidRPr="00DA7A3F" w14:paraId="3BC51D99" w14:textId="77777777" w:rsidTr="00D11CFD">
        <w:tc>
          <w:tcPr>
            <w:tcW w:w="9060" w:type="dxa"/>
            <w:gridSpan w:val="2"/>
            <w:shd w:val="clear" w:color="auto" w:fill="DBE5F1" w:themeFill="accent1" w:themeFillTint="33"/>
          </w:tcPr>
          <w:p w14:paraId="616005A3" w14:textId="192D96C4" w:rsidR="00D11CFD" w:rsidRDefault="00D11CFD" w:rsidP="00F3790B">
            <w:pPr>
              <w:rPr>
                <w:rFonts w:asciiTheme="minorHAnsi" w:hAnsiTheme="minorHAnsi"/>
                <w:b/>
                <w:sz w:val="20"/>
              </w:rPr>
            </w:pPr>
            <w:r>
              <w:rPr>
                <w:rFonts w:asciiTheme="minorHAnsi" w:hAnsiTheme="minorHAnsi"/>
                <w:b/>
                <w:sz w:val="20"/>
              </w:rPr>
              <w:t>Tildelingskriterium Reise</w:t>
            </w:r>
            <w:r w:rsidR="004D7FF3">
              <w:rPr>
                <w:rFonts w:asciiTheme="minorHAnsi" w:hAnsiTheme="minorHAnsi"/>
                <w:b/>
                <w:sz w:val="20"/>
              </w:rPr>
              <w:t>- og oppholdskostnader</w:t>
            </w:r>
          </w:p>
        </w:tc>
      </w:tr>
      <w:tr w:rsidR="00D11CFD" w:rsidRPr="00DA7A3F" w14:paraId="06F44C39" w14:textId="77777777" w:rsidTr="00D11CFD">
        <w:tc>
          <w:tcPr>
            <w:tcW w:w="9060" w:type="dxa"/>
            <w:gridSpan w:val="2"/>
            <w:shd w:val="clear" w:color="auto" w:fill="FFFFFF" w:themeFill="background1"/>
          </w:tcPr>
          <w:p w14:paraId="59EB4AEA" w14:textId="77777777" w:rsidR="00D11CFD" w:rsidRDefault="00D11CFD" w:rsidP="00F3790B">
            <w:pPr>
              <w:rPr>
                <w:rFonts w:asciiTheme="minorHAnsi" w:hAnsiTheme="minorHAnsi"/>
                <w:b/>
                <w:sz w:val="20"/>
              </w:rPr>
            </w:pPr>
          </w:p>
          <w:tbl>
            <w:tblPr>
              <w:tblStyle w:val="Tabellrutenett1"/>
              <w:tblW w:w="0" w:type="auto"/>
              <w:tblBorders>
                <w:top w:val="single" w:sz="4" w:space="0" w:color="1F497D" w:themeColor="text2"/>
                <w:left w:val="single" w:sz="4" w:space="0" w:color="1F497D" w:themeColor="text2"/>
                <w:bottom w:val="single" w:sz="4" w:space="0" w:color="1F497D" w:themeColor="text2"/>
                <w:right w:val="single" w:sz="4" w:space="0" w:color="1F497D" w:themeColor="text2"/>
                <w:insideH w:val="single" w:sz="4" w:space="0" w:color="1F497D" w:themeColor="text2"/>
                <w:insideV w:val="single" w:sz="4" w:space="0" w:color="1F497D" w:themeColor="text2"/>
              </w:tblBorders>
              <w:tblLook w:val="04A0" w:firstRow="1" w:lastRow="0" w:firstColumn="1" w:lastColumn="0" w:noHBand="0" w:noVBand="1"/>
            </w:tblPr>
            <w:tblGrid>
              <w:gridCol w:w="5538"/>
              <w:gridCol w:w="3268"/>
            </w:tblGrid>
            <w:tr w:rsidR="00D11CFD" w:rsidRPr="00AE1BF7" w14:paraId="01079EEC" w14:textId="77777777" w:rsidTr="00D11CFD">
              <w:trPr>
                <w:trHeight w:val="76"/>
              </w:trPr>
              <w:tc>
                <w:tcPr>
                  <w:tcW w:w="5538" w:type="dxa"/>
                  <w:shd w:val="clear" w:color="auto" w:fill="D9D9D9" w:themeFill="background1" w:themeFillShade="D9"/>
                </w:tcPr>
                <w:p w14:paraId="76B94CC5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b/>
                      <w:sz w:val="20"/>
                      <w:szCs w:val="20"/>
                      <w:highlight w:val="yellow"/>
                    </w:rPr>
                  </w:pPr>
                  <w:r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  <w:t>Reisekostnader til og fra avtalt arbeidssted</w:t>
                  </w:r>
                </w:p>
              </w:tc>
              <w:tc>
                <w:tcPr>
                  <w:tcW w:w="3268" w:type="dxa"/>
                </w:tcPr>
                <w:p w14:paraId="3DC31BA0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  <w:proofErr w:type="spellStart"/>
                  <w:r w:rsidRPr="00AE1BF7"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  <w:t>Xxxxxx</w:t>
                  </w:r>
                  <w:proofErr w:type="spellEnd"/>
                  <w:r w:rsidRPr="00AE1BF7"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  <w:t xml:space="preserve"> kr.</w:t>
                  </w:r>
                </w:p>
              </w:tc>
            </w:tr>
          </w:tbl>
          <w:p w14:paraId="1E150DFB" w14:textId="77777777" w:rsidR="00D11CFD" w:rsidRDefault="00D11CFD" w:rsidP="00D11CFD">
            <w:pPr>
              <w:spacing w:before="0"/>
              <w:rPr>
                <w:rFonts w:asciiTheme="minorHAnsi" w:hAnsiTheme="minorHAnsi"/>
                <w:b/>
                <w:sz w:val="20"/>
              </w:rPr>
            </w:pPr>
          </w:p>
          <w:p w14:paraId="2B80CAE4" w14:textId="28C6126D" w:rsidR="00D11CFD" w:rsidRDefault="00D11CFD" w:rsidP="00F3790B">
            <w:pPr>
              <w:rPr>
                <w:rFonts w:asciiTheme="minorHAnsi" w:hAnsiTheme="minorHAnsi"/>
                <w:b/>
                <w:sz w:val="20"/>
              </w:rPr>
            </w:pPr>
          </w:p>
        </w:tc>
      </w:tr>
      <w:tr w:rsidR="00D11CFD" w:rsidRPr="00DA7A3F" w14:paraId="6978AB48" w14:textId="77777777" w:rsidTr="00D11CFD">
        <w:tc>
          <w:tcPr>
            <w:tcW w:w="9060" w:type="dxa"/>
            <w:gridSpan w:val="2"/>
            <w:shd w:val="clear" w:color="auto" w:fill="DBE5F1" w:themeFill="accent1" w:themeFillTint="33"/>
          </w:tcPr>
          <w:p w14:paraId="228528BD" w14:textId="6F26A325" w:rsidR="00D11CFD" w:rsidRDefault="00D11CFD" w:rsidP="00F3790B">
            <w:pPr>
              <w:rPr>
                <w:rFonts w:asciiTheme="minorHAnsi" w:hAnsiTheme="minorHAnsi"/>
                <w:b/>
                <w:sz w:val="20"/>
              </w:rPr>
            </w:pPr>
            <w:r>
              <w:rPr>
                <w:rFonts w:asciiTheme="minorHAnsi" w:hAnsiTheme="minorHAnsi"/>
                <w:b/>
                <w:sz w:val="20"/>
              </w:rPr>
              <w:t>Tildelingskriterium Tilgjengelighet</w:t>
            </w:r>
          </w:p>
        </w:tc>
      </w:tr>
      <w:tr w:rsidR="00D11CFD" w:rsidRPr="00DA7A3F" w14:paraId="3B0D163D" w14:textId="77777777" w:rsidTr="00D11CFD">
        <w:tc>
          <w:tcPr>
            <w:tcW w:w="9060" w:type="dxa"/>
            <w:gridSpan w:val="2"/>
            <w:shd w:val="clear" w:color="auto" w:fill="FFFFFF" w:themeFill="background1"/>
          </w:tcPr>
          <w:p w14:paraId="1A50A458" w14:textId="77777777" w:rsidR="00D11CFD" w:rsidRDefault="00D11CFD" w:rsidP="00F3790B">
            <w:pPr>
              <w:rPr>
                <w:rFonts w:asciiTheme="minorHAnsi" w:hAnsiTheme="minorHAnsi"/>
                <w:b/>
                <w:sz w:val="20"/>
              </w:rPr>
            </w:pPr>
          </w:p>
          <w:tbl>
            <w:tblPr>
              <w:tblStyle w:val="Tabellrutenett1"/>
              <w:tblW w:w="0" w:type="auto"/>
              <w:tblBorders>
                <w:top w:val="single" w:sz="4" w:space="0" w:color="1F497D" w:themeColor="text2"/>
                <w:left w:val="single" w:sz="4" w:space="0" w:color="1F497D" w:themeColor="text2"/>
                <w:bottom w:val="single" w:sz="4" w:space="0" w:color="1F497D" w:themeColor="text2"/>
                <w:right w:val="single" w:sz="4" w:space="0" w:color="1F497D" w:themeColor="text2"/>
                <w:insideH w:val="single" w:sz="4" w:space="0" w:color="1F497D" w:themeColor="text2"/>
                <w:insideV w:val="single" w:sz="4" w:space="0" w:color="1F497D" w:themeColor="text2"/>
              </w:tblBorders>
              <w:tblLook w:val="04A0" w:firstRow="1" w:lastRow="0" w:firstColumn="1" w:lastColumn="0" w:noHBand="0" w:noVBand="1"/>
            </w:tblPr>
            <w:tblGrid>
              <w:gridCol w:w="2800"/>
              <w:gridCol w:w="2052"/>
              <w:gridCol w:w="3954"/>
            </w:tblGrid>
            <w:tr w:rsidR="00D11CFD" w:rsidRPr="00AE1BF7" w14:paraId="319DDF18" w14:textId="66EEDE1E" w:rsidTr="00D11CFD">
              <w:tc>
                <w:tcPr>
                  <w:tcW w:w="2800" w:type="dxa"/>
                  <w:shd w:val="clear" w:color="auto" w:fill="D9D9D9" w:themeFill="background1" w:themeFillShade="D9"/>
                </w:tcPr>
                <w:p w14:paraId="19317B92" w14:textId="6066043E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</w:pPr>
                  <w:r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  <w:t>Navn på tilbudt konsulent</w:t>
                  </w:r>
                </w:p>
              </w:tc>
              <w:tc>
                <w:tcPr>
                  <w:tcW w:w="2052" w:type="dxa"/>
                  <w:shd w:val="clear" w:color="auto" w:fill="D9D9D9" w:themeFill="background1" w:themeFillShade="D9"/>
                </w:tcPr>
                <w:p w14:paraId="1A5E6037" w14:textId="64A45058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</w:pPr>
                  <w:r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  <w:t>Tilgjengelighet i avtaleperioden</w:t>
                  </w:r>
                </w:p>
              </w:tc>
              <w:tc>
                <w:tcPr>
                  <w:tcW w:w="3954" w:type="dxa"/>
                  <w:shd w:val="clear" w:color="auto" w:fill="D9D9D9" w:themeFill="background1" w:themeFillShade="D9"/>
                </w:tcPr>
                <w:p w14:paraId="74CC233A" w14:textId="31507F6C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</w:pPr>
                  <w:r>
                    <w:rPr>
                      <w:rFonts w:asciiTheme="minorHAnsi" w:hAnsiTheme="minorHAnsi" w:cstheme="minorHAnsi"/>
                      <w:b/>
                      <w:sz w:val="20"/>
                      <w:szCs w:val="20"/>
                    </w:rPr>
                    <w:t>Tilgjengelighet utover oppdragets oppgitte varighet (opsjonsperiode)</w:t>
                  </w:r>
                </w:p>
              </w:tc>
            </w:tr>
            <w:tr w:rsidR="00D11CFD" w:rsidRPr="00AE1BF7" w14:paraId="1195BFCB" w14:textId="56704B59" w:rsidTr="00D11CFD">
              <w:tc>
                <w:tcPr>
                  <w:tcW w:w="2800" w:type="dxa"/>
                </w:tcPr>
                <w:p w14:paraId="10846FA4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  <w:r w:rsidRPr="00AE1BF7"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  <w:t>Navn</w:t>
                  </w:r>
                </w:p>
              </w:tc>
              <w:tc>
                <w:tcPr>
                  <w:tcW w:w="2052" w:type="dxa"/>
                </w:tcPr>
                <w:p w14:paraId="43BBAAD7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  <w:r w:rsidRPr="00AE1BF7"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  <w:t>NOK</w:t>
                  </w:r>
                </w:p>
              </w:tc>
              <w:tc>
                <w:tcPr>
                  <w:tcW w:w="3954" w:type="dxa"/>
                </w:tcPr>
                <w:p w14:paraId="2D078919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</w:tr>
            <w:tr w:rsidR="00D11CFD" w:rsidRPr="00AE1BF7" w14:paraId="4CF528C8" w14:textId="15234FEA" w:rsidTr="00D11CFD">
              <w:tc>
                <w:tcPr>
                  <w:tcW w:w="2800" w:type="dxa"/>
                </w:tcPr>
                <w:p w14:paraId="38EB7F60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tc>
                <w:tcPr>
                  <w:tcW w:w="2052" w:type="dxa"/>
                </w:tcPr>
                <w:p w14:paraId="3D825B4B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tc>
                <w:tcPr>
                  <w:tcW w:w="3954" w:type="dxa"/>
                </w:tcPr>
                <w:p w14:paraId="06BD7098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</w:tr>
            <w:tr w:rsidR="00D11CFD" w:rsidRPr="00AE1BF7" w14:paraId="3F957168" w14:textId="2C952D9E" w:rsidTr="00D11CFD">
              <w:tc>
                <w:tcPr>
                  <w:tcW w:w="2800" w:type="dxa"/>
                </w:tcPr>
                <w:p w14:paraId="742A6701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tc>
                <w:tcPr>
                  <w:tcW w:w="2052" w:type="dxa"/>
                </w:tcPr>
                <w:p w14:paraId="19BE9637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tc>
                <w:tcPr>
                  <w:tcW w:w="3954" w:type="dxa"/>
                </w:tcPr>
                <w:p w14:paraId="7203DB4A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</w:tr>
            <w:tr w:rsidR="00D11CFD" w:rsidRPr="00AE1BF7" w14:paraId="025AF629" w14:textId="19009E5F" w:rsidTr="00D11CFD">
              <w:tc>
                <w:tcPr>
                  <w:tcW w:w="2800" w:type="dxa"/>
                </w:tcPr>
                <w:p w14:paraId="632C69D0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tc>
                <w:tcPr>
                  <w:tcW w:w="2052" w:type="dxa"/>
                </w:tcPr>
                <w:p w14:paraId="39E431E5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tc>
                <w:tcPr>
                  <w:tcW w:w="3954" w:type="dxa"/>
                </w:tcPr>
                <w:p w14:paraId="47C858FC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</w:tr>
            <w:tr w:rsidR="00D11CFD" w:rsidRPr="00AE1BF7" w14:paraId="6FDE95C3" w14:textId="6C0A9768" w:rsidTr="00D11CFD">
              <w:tc>
                <w:tcPr>
                  <w:tcW w:w="2800" w:type="dxa"/>
                </w:tcPr>
                <w:p w14:paraId="76A23FCF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tc>
                <w:tcPr>
                  <w:tcW w:w="2052" w:type="dxa"/>
                </w:tcPr>
                <w:p w14:paraId="4976DBE4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tc>
                <w:tcPr>
                  <w:tcW w:w="3954" w:type="dxa"/>
                </w:tcPr>
                <w:p w14:paraId="6D5F6524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</w:tr>
            <w:tr w:rsidR="00D11CFD" w:rsidRPr="00AE1BF7" w14:paraId="7F333B5B" w14:textId="7FB819B9" w:rsidTr="00D11CFD">
              <w:tc>
                <w:tcPr>
                  <w:tcW w:w="2800" w:type="dxa"/>
                </w:tcPr>
                <w:p w14:paraId="4924552C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tc>
                <w:tcPr>
                  <w:tcW w:w="2052" w:type="dxa"/>
                </w:tcPr>
                <w:p w14:paraId="11E4523A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  <w:tc>
                <w:tcPr>
                  <w:tcW w:w="3954" w:type="dxa"/>
                </w:tcPr>
                <w:p w14:paraId="54BFD3F4" w14:textId="77777777" w:rsidR="00D11CFD" w:rsidRPr="00AE1BF7" w:rsidRDefault="00D11CFD" w:rsidP="00D11CFD">
                  <w:pPr>
                    <w:spacing w:before="0" w:line="240" w:lineRule="auto"/>
                    <w:rPr>
                      <w:rFonts w:asciiTheme="minorHAnsi" w:hAnsiTheme="minorHAnsi" w:cstheme="minorHAnsi"/>
                      <w:sz w:val="20"/>
                      <w:szCs w:val="20"/>
                      <w:highlight w:val="yellow"/>
                    </w:rPr>
                  </w:pPr>
                </w:p>
              </w:tc>
            </w:tr>
          </w:tbl>
          <w:p w14:paraId="5DE70A60" w14:textId="77777777" w:rsidR="00D11CFD" w:rsidRDefault="00D11CFD" w:rsidP="00FA74F8">
            <w:pPr>
              <w:spacing w:before="120" w:after="120"/>
              <w:rPr>
                <w:rFonts w:asciiTheme="minorHAnsi" w:hAnsiTheme="minorHAnsi"/>
                <w:b/>
                <w:sz w:val="20"/>
              </w:rPr>
            </w:pPr>
          </w:p>
          <w:p w14:paraId="37510A83" w14:textId="2ED28939" w:rsidR="00FA74F8" w:rsidRDefault="00FA74F8" w:rsidP="00F3790B">
            <w:pPr>
              <w:rPr>
                <w:rFonts w:asciiTheme="minorHAnsi" w:hAnsiTheme="minorHAnsi"/>
                <w:b/>
                <w:sz w:val="20"/>
              </w:rPr>
            </w:pPr>
          </w:p>
        </w:tc>
      </w:tr>
      <w:tr w:rsidR="00D11CFD" w:rsidRPr="00DA7A3F" w14:paraId="59D4E6B0" w14:textId="77777777" w:rsidTr="00D11CFD">
        <w:tc>
          <w:tcPr>
            <w:tcW w:w="9060" w:type="dxa"/>
            <w:gridSpan w:val="2"/>
            <w:shd w:val="clear" w:color="auto" w:fill="DBE5F1" w:themeFill="accent1" w:themeFillTint="33"/>
          </w:tcPr>
          <w:p w14:paraId="3E5B90F5" w14:textId="78A19F39" w:rsidR="00D11CFD" w:rsidRDefault="00D11CFD" w:rsidP="00F3790B">
            <w:pPr>
              <w:rPr>
                <w:rFonts w:asciiTheme="minorHAnsi" w:hAnsiTheme="minorHAnsi"/>
                <w:b/>
                <w:sz w:val="20"/>
              </w:rPr>
            </w:pPr>
            <w:r>
              <w:rPr>
                <w:rFonts w:asciiTheme="minorHAnsi" w:hAnsiTheme="minorHAnsi"/>
                <w:b/>
                <w:sz w:val="20"/>
              </w:rPr>
              <w:lastRenderedPageBreak/>
              <w:t>Tildelingskriterium Oppdragsforståelse og løsningsbeskrivelse</w:t>
            </w:r>
            <w:r w:rsidR="004D7FF3">
              <w:rPr>
                <w:rFonts w:asciiTheme="minorHAnsi" w:hAnsiTheme="minorHAnsi"/>
                <w:b/>
                <w:sz w:val="20"/>
              </w:rPr>
              <w:t xml:space="preserve"> – Beskrivelsen skal være på 1-3 A4 sider</w:t>
            </w:r>
          </w:p>
        </w:tc>
      </w:tr>
      <w:tr w:rsidR="00D11CFD" w:rsidRPr="00DA7A3F" w14:paraId="410A3B63" w14:textId="77777777" w:rsidTr="00D11CFD">
        <w:tc>
          <w:tcPr>
            <w:tcW w:w="9060" w:type="dxa"/>
            <w:gridSpan w:val="2"/>
            <w:shd w:val="clear" w:color="auto" w:fill="FFFFFF" w:themeFill="background1"/>
          </w:tcPr>
          <w:p w14:paraId="467C848B" w14:textId="165571C1" w:rsidR="00D11CFD" w:rsidRPr="00D11CFD" w:rsidRDefault="00D11CFD" w:rsidP="00D11CFD">
            <w:pPr>
              <w:spacing w:before="0"/>
              <w:rPr>
                <w:rFonts w:asciiTheme="minorHAnsi" w:hAnsiTheme="minorHAnsi"/>
                <w:i/>
                <w:sz w:val="20"/>
                <w:highlight w:val="yellow"/>
              </w:rPr>
            </w:pPr>
            <w:r w:rsidRPr="00D11CFD">
              <w:rPr>
                <w:rFonts w:asciiTheme="minorHAnsi" w:hAnsiTheme="minorHAnsi"/>
                <w:i/>
                <w:sz w:val="20"/>
                <w:highlight w:val="yellow"/>
              </w:rPr>
              <w:t xml:space="preserve">En beskrivelse av leverandørens forståelse om hva Kunden </w:t>
            </w:r>
            <w:r>
              <w:rPr>
                <w:rFonts w:asciiTheme="minorHAnsi" w:hAnsiTheme="minorHAnsi"/>
                <w:i/>
                <w:sz w:val="20"/>
                <w:highlight w:val="yellow"/>
              </w:rPr>
              <w:t>b</w:t>
            </w:r>
            <w:r w:rsidRPr="00D11CFD">
              <w:rPr>
                <w:rFonts w:asciiTheme="minorHAnsi" w:hAnsiTheme="minorHAnsi"/>
                <w:i/>
                <w:sz w:val="20"/>
                <w:highlight w:val="yellow"/>
              </w:rPr>
              <w:t>er om i oppdragsbeskrivelsen.</w:t>
            </w:r>
          </w:p>
          <w:p w14:paraId="0425D1A1" w14:textId="04473F1B" w:rsidR="00D11CFD" w:rsidRDefault="00D11CFD" w:rsidP="00D11CFD">
            <w:pPr>
              <w:spacing w:before="0"/>
              <w:rPr>
                <w:rFonts w:asciiTheme="minorHAnsi" w:hAnsiTheme="minorHAnsi"/>
                <w:i/>
                <w:sz w:val="20"/>
              </w:rPr>
            </w:pPr>
            <w:r w:rsidRPr="00D11CFD">
              <w:rPr>
                <w:rFonts w:asciiTheme="minorHAnsi" w:hAnsiTheme="minorHAnsi"/>
                <w:i/>
                <w:sz w:val="20"/>
                <w:highlight w:val="yellow"/>
              </w:rPr>
              <w:t>Beskrivelse av hvordan et problem kan løses</w:t>
            </w:r>
            <w:r>
              <w:rPr>
                <w:rFonts w:asciiTheme="minorHAnsi" w:hAnsiTheme="minorHAnsi"/>
                <w:i/>
                <w:sz w:val="20"/>
              </w:rPr>
              <w:t>.</w:t>
            </w:r>
          </w:p>
          <w:p w14:paraId="3C4CA9B4" w14:textId="64172F63" w:rsidR="00D11CFD" w:rsidRDefault="00D11CFD" w:rsidP="00D11CFD">
            <w:pPr>
              <w:spacing w:before="0"/>
              <w:rPr>
                <w:rFonts w:asciiTheme="minorHAnsi" w:hAnsiTheme="minorHAnsi"/>
                <w:i/>
                <w:sz w:val="20"/>
              </w:rPr>
            </w:pPr>
          </w:p>
          <w:p w14:paraId="61EC21E9" w14:textId="13DD67DC" w:rsidR="00FA74F8" w:rsidRPr="00DE3622" w:rsidRDefault="004D7FF3" w:rsidP="00D11CFD">
            <w:pPr>
              <w:spacing w:before="0"/>
              <w:rPr>
                <w:rFonts w:asciiTheme="minorHAnsi" w:hAnsiTheme="minorHAnsi"/>
                <w:i/>
                <w:iCs/>
                <w:sz w:val="20"/>
              </w:rPr>
            </w:pPr>
            <w:r w:rsidRPr="00DE3622">
              <w:rPr>
                <w:rFonts w:asciiTheme="minorHAnsi" w:hAnsiTheme="minorHAnsi"/>
                <w:i/>
                <w:iCs/>
                <w:sz w:val="20"/>
                <w:highlight w:val="yellow"/>
              </w:rPr>
              <w:t>Der leverandøren tilbyr konsulenter</w:t>
            </w:r>
            <w:r w:rsidR="00D11CFD" w:rsidRPr="00DE3622">
              <w:rPr>
                <w:rFonts w:asciiTheme="minorHAnsi" w:hAnsiTheme="minorHAnsi"/>
                <w:i/>
                <w:iCs/>
                <w:sz w:val="20"/>
                <w:highlight w:val="yellow"/>
              </w:rPr>
              <w:t>, skal leverandøren beskrive det som oppfattes som</w:t>
            </w:r>
            <w:r w:rsidR="00DE3622" w:rsidRPr="00DE3622">
              <w:rPr>
                <w:rFonts w:asciiTheme="minorHAnsi" w:hAnsiTheme="minorHAnsi"/>
                <w:i/>
                <w:iCs/>
                <w:sz w:val="20"/>
                <w:highlight w:val="yellow"/>
              </w:rPr>
              <w:t xml:space="preserve"> </w:t>
            </w:r>
            <w:r w:rsidR="00D11CFD" w:rsidRPr="00DE3622">
              <w:rPr>
                <w:rFonts w:asciiTheme="minorHAnsi" w:hAnsiTheme="minorHAnsi"/>
                <w:i/>
                <w:iCs/>
                <w:sz w:val="20"/>
                <w:highlight w:val="yellow"/>
              </w:rPr>
              <w:t xml:space="preserve">krav til </w:t>
            </w:r>
            <w:r w:rsidRPr="00DE3622">
              <w:rPr>
                <w:rFonts w:asciiTheme="minorHAnsi" w:hAnsiTheme="minorHAnsi"/>
                <w:i/>
                <w:iCs/>
                <w:sz w:val="20"/>
                <w:highlight w:val="yellow"/>
              </w:rPr>
              <w:t>konsulenten</w:t>
            </w:r>
            <w:r w:rsidR="00D11CFD" w:rsidRPr="00DE3622">
              <w:rPr>
                <w:rFonts w:asciiTheme="minorHAnsi" w:hAnsiTheme="minorHAnsi"/>
                <w:i/>
                <w:iCs/>
                <w:sz w:val="20"/>
                <w:highlight w:val="yellow"/>
              </w:rPr>
              <w:t xml:space="preserve"> og </w:t>
            </w:r>
            <w:r w:rsidRPr="00DE3622">
              <w:rPr>
                <w:rFonts w:asciiTheme="minorHAnsi" w:hAnsiTheme="minorHAnsi"/>
                <w:i/>
                <w:iCs/>
                <w:sz w:val="20"/>
                <w:highlight w:val="yellow"/>
              </w:rPr>
              <w:t>konsulentens</w:t>
            </w:r>
            <w:r w:rsidR="00D11CFD" w:rsidRPr="00DE3622">
              <w:rPr>
                <w:rFonts w:asciiTheme="minorHAnsi" w:hAnsiTheme="minorHAnsi"/>
                <w:i/>
                <w:iCs/>
                <w:sz w:val="20"/>
                <w:highlight w:val="yellow"/>
              </w:rPr>
              <w:t xml:space="preserve"> forventede oppgaver/leveranser/ansvar.</w:t>
            </w:r>
          </w:p>
          <w:p w14:paraId="0BEA92B1" w14:textId="4871CEF2" w:rsidR="00FA74F8" w:rsidRDefault="00FA74F8" w:rsidP="00D11CFD">
            <w:pPr>
              <w:spacing w:before="0"/>
              <w:rPr>
                <w:rFonts w:asciiTheme="minorHAnsi" w:hAnsiTheme="minorHAnsi"/>
                <w:b/>
                <w:sz w:val="20"/>
              </w:rPr>
            </w:pPr>
          </w:p>
        </w:tc>
      </w:tr>
      <w:tr w:rsidR="00D11CFD" w:rsidRPr="00DA7A3F" w14:paraId="0088C6EF" w14:textId="77777777" w:rsidTr="00D11CFD">
        <w:tc>
          <w:tcPr>
            <w:tcW w:w="9060" w:type="dxa"/>
            <w:gridSpan w:val="2"/>
            <w:shd w:val="clear" w:color="auto" w:fill="DBE5F1" w:themeFill="accent1" w:themeFillTint="33"/>
          </w:tcPr>
          <w:p w14:paraId="0989A4ED" w14:textId="1B5BD25F" w:rsidR="00D11CFD" w:rsidRPr="00D11CFD" w:rsidRDefault="00D11CFD" w:rsidP="00FA74F8">
            <w:pPr>
              <w:rPr>
                <w:rFonts w:asciiTheme="minorHAnsi" w:hAnsiTheme="minorHAnsi"/>
                <w:sz w:val="20"/>
                <w:highlight w:val="yellow"/>
              </w:rPr>
            </w:pPr>
            <w:r w:rsidRPr="00FA74F8">
              <w:rPr>
                <w:rFonts w:asciiTheme="minorHAnsi" w:hAnsiTheme="minorHAnsi"/>
                <w:b/>
                <w:sz w:val="20"/>
              </w:rPr>
              <w:t>Tildelingskr</w:t>
            </w:r>
            <w:r w:rsidR="00FA74F8" w:rsidRPr="00FA74F8">
              <w:rPr>
                <w:rFonts w:asciiTheme="minorHAnsi" w:hAnsiTheme="minorHAnsi"/>
                <w:b/>
                <w:sz w:val="20"/>
              </w:rPr>
              <w:t>iterium Kompetanseoverføring</w:t>
            </w:r>
            <w:r w:rsidR="00822C0A">
              <w:rPr>
                <w:rFonts w:asciiTheme="minorHAnsi" w:hAnsiTheme="minorHAnsi"/>
                <w:b/>
                <w:sz w:val="20"/>
              </w:rPr>
              <w:t xml:space="preserve"> </w:t>
            </w:r>
            <w:r w:rsidR="004D7FF3" w:rsidRPr="004D7FF3">
              <w:rPr>
                <w:rFonts w:asciiTheme="minorHAnsi" w:hAnsiTheme="minorHAnsi"/>
                <w:b/>
                <w:sz w:val="20"/>
              </w:rPr>
              <w:t>– Beskrivelsen skal være på 1-3 A4 sider</w:t>
            </w:r>
          </w:p>
        </w:tc>
      </w:tr>
      <w:tr w:rsidR="00FA74F8" w:rsidRPr="00DA7A3F" w14:paraId="4085367E" w14:textId="77777777" w:rsidTr="00FA74F8">
        <w:tc>
          <w:tcPr>
            <w:tcW w:w="9060" w:type="dxa"/>
            <w:gridSpan w:val="2"/>
            <w:shd w:val="clear" w:color="auto" w:fill="FFFFFF" w:themeFill="background1"/>
          </w:tcPr>
          <w:p w14:paraId="2A53125F" w14:textId="4E788AC9" w:rsidR="00FA74F8" w:rsidRDefault="00FA74F8" w:rsidP="00FA74F8">
            <w:pPr>
              <w:rPr>
                <w:rFonts w:asciiTheme="minorHAnsi" w:hAnsiTheme="minorHAnsi"/>
                <w:sz w:val="20"/>
              </w:rPr>
            </w:pPr>
            <w:r w:rsidRPr="00FA74F8">
              <w:rPr>
                <w:rFonts w:asciiTheme="minorHAnsi" w:hAnsiTheme="minorHAnsi"/>
                <w:i/>
                <w:sz w:val="20"/>
                <w:highlight w:val="yellow"/>
              </w:rPr>
              <w:t>Tilbyders beskrivelse av hvordan all prosesskompetanse og sluttresultat vil overføres til kunden på en hensiktsmessig måte</w:t>
            </w:r>
            <w:r w:rsidR="00822C0A">
              <w:rPr>
                <w:rFonts w:asciiTheme="minorHAnsi" w:hAnsiTheme="minorHAnsi"/>
                <w:i/>
                <w:sz w:val="20"/>
              </w:rPr>
              <w:t xml:space="preserve">. </w:t>
            </w:r>
          </w:p>
          <w:p w14:paraId="28397D36" w14:textId="5E7ADBE7" w:rsidR="00FA74F8" w:rsidRPr="00FA74F8" w:rsidRDefault="00FA74F8" w:rsidP="00FA74F8">
            <w:pPr>
              <w:rPr>
                <w:rFonts w:asciiTheme="minorHAnsi" w:hAnsiTheme="minorHAnsi"/>
                <w:sz w:val="20"/>
              </w:rPr>
            </w:pPr>
          </w:p>
        </w:tc>
      </w:tr>
      <w:tr w:rsidR="000B4BF9" w:rsidRPr="00DA7A3F" w14:paraId="340FF70E" w14:textId="77777777" w:rsidTr="000B4BF9">
        <w:tc>
          <w:tcPr>
            <w:tcW w:w="9060" w:type="dxa"/>
            <w:gridSpan w:val="2"/>
            <w:shd w:val="clear" w:color="auto" w:fill="DBE5F1" w:themeFill="accent1" w:themeFillTint="33"/>
          </w:tcPr>
          <w:p w14:paraId="68AF9C66" w14:textId="0DED9EAE" w:rsidR="000B4BF9" w:rsidRPr="00FA74F8" w:rsidRDefault="000B4BF9" w:rsidP="000B4BF9">
            <w:pPr>
              <w:rPr>
                <w:rFonts w:asciiTheme="minorHAnsi" w:hAnsiTheme="minorHAnsi"/>
                <w:i/>
                <w:sz w:val="20"/>
                <w:highlight w:val="yellow"/>
              </w:rPr>
            </w:pPr>
            <w:r w:rsidRPr="00FA74F8">
              <w:rPr>
                <w:rFonts w:asciiTheme="minorHAnsi" w:hAnsiTheme="minorHAnsi"/>
                <w:b/>
                <w:sz w:val="20"/>
              </w:rPr>
              <w:t xml:space="preserve">Tildelingskriterium </w:t>
            </w:r>
            <w:r w:rsidRPr="00822C0A">
              <w:rPr>
                <w:rFonts w:asciiTheme="minorHAnsi" w:hAnsiTheme="minorHAnsi"/>
                <w:b/>
                <w:sz w:val="20"/>
              </w:rPr>
              <w:t xml:space="preserve">Arbeidsmetodikk </w:t>
            </w:r>
            <w:r w:rsidR="004D7FF3" w:rsidRPr="004D7FF3">
              <w:rPr>
                <w:rFonts w:asciiTheme="minorHAnsi" w:hAnsiTheme="minorHAnsi"/>
                <w:b/>
                <w:sz w:val="20"/>
              </w:rPr>
              <w:t>– Beskrivelsen skal være på 1-3 A4 sider</w:t>
            </w:r>
          </w:p>
        </w:tc>
      </w:tr>
      <w:tr w:rsidR="000B4BF9" w:rsidRPr="00DA7A3F" w14:paraId="3D65998F" w14:textId="77777777" w:rsidTr="00FA74F8">
        <w:tc>
          <w:tcPr>
            <w:tcW w:w="9060" w:type="dxa"/>
            <w:gridSpan w:val="2"/>
            <w:shd w:val="clear" w:color="auto" w:fill="FFFFFF" w:themeFill="background1"/>
          </w:tcPr>
          <w:p w14:paraId="1BA37057" w14:textId="7A2ECEA4" w:rsidR="000B4BF9" w:rsidRDefault="000B4BF9" w:rsidP="000B4BF9">
            <w:pPr>
              <w:rPr>
                <w:rFonts w:asciiTheme="minorHAnsi" w:hAnsiTheme="minorHAnsi"/>
                <w:sz w:val="20"/>
              </w:rPr>
            </w:pPr>
            <w:r w:rsidRPr="00FA74F8">
              <w:rPr>
                <w:rFonts w:asciiTheme="minorHAnsi" w:hAnsiTheme="minorHAnsi"/>
                <w:i/>
                <w:sz w:val="20"/>
                <w:highlight w:val="yellow"/>
              </w:rPr>
              <w:t xml:space="preserve">Tilbyders beskrivelse av </w:t>
            </w:r>
            <w:r w:rsidRPr="000B4BF9">
              <w:rPr>
                <w:rFonts w:asciiTheme="minorHAnsi" w:hAnsiTheme="minorHAnsi"/>
                <w:i/>
                <w:sz w:val="20"/>
                <w:highlight w:val="yellow"/>
              </w:rPr>
              <w:t>hvordan oppdraget vil gjennomføres</w:t>
            </w:r>
          </w:p>
          <w:p w14:paraId="6B949002" w14:textId="77777777" w:rsidR="000B4BF9" w:rsidRPr="00FA74F8" w:rsidRDefault="000B4BF9" w:rsidP="000B4BF9">
            <w:pPr>
              <w:rPr>
                <w:rFonts w:asciiTheme="minorHAnsi" w:hAnsiTheme="minorHAnsi"/>
                <w:i/>
                <w:sz w:val="20"/>
                <w:highlight w:val="yellow"/>
              </w:rPr>
            </w:pPr>
          </w:p>
        </w:tc>
      </w:tr>
      <w:tr w:rsidR="00FA74F8" w:rsidRPr="00DA7A3F" w14:paraId="6D21460E" w14:textId="77777777" w:rsidTr="00FA74F8">
        <w:tc>
          <w:tcPr>
            <w:tcW w:w="9060" w:type="dxa"/>
            <w:gridSpan w:val="2"/>
            <w:shd w:val="clear" w:color="auto" w:fill="DBE5F1" w:themeFill="accent1" w:themeFillTint="33"/>
          </w:tcPr>
          <w:p w14:paraId="5F4ECD27" w14:textId="32E9D34E" w:rsidR="00FA74F8" w:rsidRPr="00FA74F8" w:rsidRDefault="00FA74F8" w:rsidP="00FA74F8">
            <w:pPr>
              <w:rPr>
                <w:rFonts w:asciiTheme="minorHAnsi" w:hAnsiTheme="minorHAnsi"/>
                <w:b/>
                <w:sz w:val="20"/>
                <w:highlight w:val="yellow"/>
              </w:rPr>
            </w:pPr>
            <w:r w:rsidRPr="00FA74F8">
              <w:rPr>
                <w:rFonts w:asciiTheme="minorHAnsi" w:hAnsiTheme="minorHAnsi"/>
                <w:b/>
                <w:sz w:val="20"/>
              </w:rPr>
              <w:t>Tildelingskriterium Kompetanse/erfaring</w:t>
            </w:r>
          </w:p>
        </w:tc>
      </w:tr>
      <w:tr w:rsidR="00FA74F8" w:rsidRPr="00DA7A3F" w14:paraId="146E157B" w14:textId="77777777" w:rsidTr="00FA74F8">
        <w:tc>
          <w:tcPr>
            <w:tcW w:w="9060" w:type="dxa"/>
            <w:gridSpan w:val="2"/>
            <w:shd w:val="clear" w:color="auto" w:fill="F2F2F2" w:themeFill="background1" w:themeFillShade="F2"/>
          </w:tcPr>
          <w:p w14:paraId="1BA14202" w14:textId="54EF7C09" w:rsidR="00FA74F8" w:rsidRPr="00FA74F8" w:rsidRDefault="00FA74F8" w:rsidP="00FA74F8">
            <w:pPr>
              <w:spacing w:after="120"/>
              <w:rPr>
                <w:rFonts w:asciiTheme="minorHAnsi" w:hAnsiTheme="minorHAnsi"/>
                <w:i/>
                <w:sz w:val="20"/>
              </w:rPr>
            </w:pPr>
            <w:r w:rsidRPr="00FA74F8">
              <w:rPr>
                <w:rFonts w:asciiTheme="minorHAnsi" w:hAnsiTheme="minorHAnsi"/>
                <w:i/>
                <w:sz w:val="20"/>
              </w:rPr>
              <w:t>Leverandøren skal presentere den/de konsulenten</w:t>
            </w:r>
            <w:r w:rsidR="00DE3622">
              <w:rPr>
                <w:rFonts w:asciiTheme="minorHAnsi" w:hAnsiTheme="minorHAnsi"/>
                <w:i/>
                <w:sz w:val="20"/>
              </w:rPr>
              <w:t xml:space="preserve"> </w:t>
            </w:r>
            <w:r w:rsidRPr="00FA74F8">
              <w:rPr>
                <w:rFonts w:asciiTheme="minorHAnsi" w:hAnsiTheme="minorHAnsi"/>
                <w:i/>
                <w:sz w:val="20"/>
              </w:rPr>
              <w:t>som tilbys for oppdraget. Leverandøren skal med bakgrunn i oppdragsbeskrivelsen beskrive kompetanse/erfaring til tilbudt(e) konsulent(er). Dette skal dokumenteres i dette dokumentets CV-mal og skal ikke overstige to sider per CV. CV-er skal være oppdaterte og rettet mot beskrivelsen i oppdragsdokumentet, og inneholde referanser som kan kontaktes. CV i leverandørens mal vil ikke evalueres.</w:t>
            </w:r>
          </w:p>
        </w:tc>
      </w:tr>
    </w:tbl>
    <w:p w14:paraId="46E94E0E" w14:textId="77777777" w:rsidR="00AE1BF7" w:rsidRPr="00671D49" w:rsidRDefault="00AE1BF7" w:rsidP="00671D49">
      <w:pPr>
        <w:rPr>
          <w:sz w:val="20"/>
          <w:szCs w:val="20"/>
        </w:rPr>
      </w:pPr>
    </w:p>
    <w:p w14:paraId="00587AB5" w14:textId="663E457E" w:rsidR="00F3790B" w:rsidRDefault="00F3790B" w:rsidP="00F3790B">
      <w:pPr>
        <w:rPr>
          <w:sz w:val="20"/>
          <w:szCs w:val="20"/>
        </w:rPr>
      </w:pPr>
    </w:p>
    <w:p w14:paraId="7DFCD1B4" w14:textId="70BBE7A2" w:rsidR="00C16A9C" w:rsidRDefault="00C16A9C" w:rsidP="00F3790B">
      <w:pPr>
        <w:rPr>
          <w:sz w:val="20"/>
          <w:szCs w:val="20"/>
        </w:rPr>
      </w:pPr>
    </w:p>
    <w:p w14:paraId="73B23054" w14:textId="15F4F7BC" w:rsidR="00FA74F8" w:rsidRDefault="00FA74F8" w:rsidP="00F3790B">
      <w:pPr>
        <w:rPr>
          <w:sz w:val="20"/>
          <w:szCs w:val="20"/>
        </w:rPr>
      </w:pPr>
    </w:p>
    <w:p w14:paraId="71D0AC74" w14:textId="6D74D114" w:rsidR="00FA74F8" w:rsidRDefault="00FA74F8" w:rsidP="00F3790B">
      <w:pPr>
        <w:rPr>
          <w:sz w:val="20"/>
          <w:szCs w:val="20"/>
        </w:rPr>
      </w:pPr>
    </w:p>
    <w:p w14:paraId="3585DEAF" w14:textId="6BBCA122" w:rsidR="00FA74F8" w:rsidRDefault="00FA74F8" w:rsidP="00F3790B">
      <w:pPr>
        <w:rPr>
          <w:sz w:val="20"/>
          <w:szCs w:val="20"/>
        </w:rPr>
      </w:pPr>
    </w:p>
    <w:p w14:paraId="3E7E9315" w14:textId="18DD5EAE" w:rsidR="00FA74F8" w:rsidRDefault="00FA74F8" w:rsidP="00F3790B">
      <w:pPr>
        <w:rPr>
          <w:sz w:val="20"/>
          <w:szCs w:val="20"/>
        </w:rPr>
      </w:pPr>
    </w:p>
    <w:p w14:paraId="7F85E8B6" w14:textId="4F3D9477" w:rsidR="00FA74F8" w:rsidRDefault="00FA74F8" w:rsidP="00F3790B">
      <w:pPr>
        <w:rPr>
          <w:sz w:val="20"/>
          <w:szCs w:val="20"/>
        </w:rPr>
      </w:pPr>
    </w:p>
    <w:p w14:paraId="087566EF" w14:textId="1AFAA02A" w:rsidR="00FA74F8" w:rsidRDefault="00FA74F8" w:rsidP="00F3790B">
      <w:pPr>
        <w:rPr>
          <w:sz w:val="20"/>
          <w:szCs w:val="20"/>
        </w:rPr>
      </w:pPr>
    </w:p>
    <w:p w14:paraId="1BDF2DB9" w14:textId="5BE9CA1A" w:rsidR="00FA74F8" w:rsidRDefault="00FA74F8" w:rsidP="00F3790B">
      <w:pPr>
        <w:rPr>
          <w:sz w:val="20"/>
          <w:szCs w:val="20"/>
        </w:rPr>
      </w:pPr>
    </w:p>
    <w:p w14:paraId="32FB349E" w14:textId="6A1E5DD3" w:rsidR="00FA74F8" w:rsidRDefault="00FA74F8" w:rsidP="00F3790B">
      <w:pPr>
        <w:rPr>
          <w:sz w:val="20"/>
          <w:szCs w:val="20"/>
        </w:rPr>
      </w:pPr>
    </w:p>
    <w:tbl>
      <w:tblPr>
        <w:tblStyle w:val="Tabell-elegant"/>
        <w:tblW w:w="0" w:type="auto"/>
        <w:tblLook w:val="04A0" w:firstRow="1" w:lastRow="0" w:firstColumn="1" w:lastColumn="0" w:noHBand="0" w:noVBand="1"/>
      </w:tblPr>
      <w:tblGrid>
        <w:gridCol w:w="1611"/>
        <w:gridCol w:w="7413"/>
      </w:tblGrid>
      <w:tr w:rsidR="00DE3622" w14:paraId="25A14A80" w14:textId="77777777" w:rsidTr="003668E4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138"/>
        </w:trPr>
        <w:tc>
          <w:tcPr>
            <w:tcW w:w="1611" w:type="dxa"/>
            <w:tcBorders>
              <w:top w:val="double" w:sz="6" w:space="0" w:color="000000"/>
              <w:left w:val="double" w:sz="6" w:space="0" w:color="000000"/>
              <w:bottom w:val="single" w:sz="6" w:space="0" w:color="000000"/>
              <w:right w:val="single" w:sz="6" w:space="0" w:color="000000"/>
            </w:tcBorders>
            <w:hideMark/>
          </w:tcPr>
          <w:p w14:paraId="1D41DB3D" w14:textId="5E6AE851" w:rsidR="00DE3622" w:rsidRDefault="00DE3622">
            <w:pPr>
              <w:rPr>
                <w:rFonts w:asciiTheme="minorHAnsi" w:hAnsiTheme="minorHAnsi"/>
                <w:szCs w:val="20"/>
                <w:lang w:eastAsia="nb-NO"/>
              </w:rPr>
            </w:pPr>
            <w:r>
              <w:rPr>
                <w:noProof/>
              </w:rPr>
              <w:lastRenderedPageBreak/>
              <mc:AlternateContent>
                <mc:Choice Requires="wps">
                  <w:drawing>
                    <wp:anchor distT="0" distB="0" distL="114300" distR="114300" simplePos="0" relativeHeight="251663360" behindDoc="0" locked="0" layoutInCell="1" allowOverlap="1" wp14:anchorId="54DD914B" wp14:editId="269FE041">
                      <wp:simplePos x="0" y="0"/>
                      <wp:positionH relativeFrom="column">
                        <wp:posOffset>14605</wp:posOffset>
                      </wp:positionH>
                      <wp:positionV relativeFrom="paragraph">
                        <wp:posOffset>-1270</wp:posOffset>
                      </wp:positionV>
                      <wp:extent cx="914400" cy="1162050"/>
                      <wp:effectExtent l="0" t="0" r="19050" b="19050"/>
                      <wp:wrapNone/>
                      <wp:docPr id="6" name="Rektangel 6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>
                              <a:spLocks/>
                            </wps:cNvSpPr>
                            <wps:spPr>
                              <a:xfrm>
                                <a:off x="0" y="0"/>
                                <a:ext cx="914400" cy="1162050"/>
                              </a:xfrm>
                              <a:prstGeom prst="rect">
                                <a:avLst/>
                              </a:prstGeom>
                            </wps:spPr>
                            <wps:style>
                              <a:lnRef idx="2">
                                <a:schemeClr val="accent1"/>
                              </a:lnRef>
                              <a:fillRef idx="1">
                                <a:schemeClr val="l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dk1"/>
                              </a:fontRef>
                            </wps:style>
                            <wps:txbx>
                              <w:txbxContent>
                                <w:p w14:paraId="6A2FC1CE" w14:textId="77777777" w:rsidR="00DE3622" w:rsidRDefault="00DE3622" w:rsidP="00FA74F8">
                                  <w:pPr>
                                    <w:jc w:val="center"/>
                                  </w:pPr>
                                  <w:r>
                                    <w:t>Sett inn bilde</w:t>
                                  </w:r>
                                </w:p>
                              </w:txbxContent>
                            </wps:txbx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page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54DD914B" id="Rektangel 6" o:spid="_x0000_s1026" style="position:absolute;margin-left:1.15pt;margin-top:-.1pt;width:1in;height:91.5pt;z-index:25166336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VmzR5cwIAADYFAAAOAAAAZHJzL2Uyb0RvYy54bWysVEtvGyEQvlfqf0Dcm921ErddZR1ZiVJV&#10;spIoTpUzZsFeBRgK2Lvur+/APpqkPlW9IIaZb57fcHnVaUUOwvkGTEWLs5wSYTjUjdlW9MfT7acv&#10;lPjATM0UGFHRo/D0avHxw2VrSzGDHahaOIJOjC9bW9FdCLbMMs93QjN/BlYYVEpwmgUU3TarHWvR&#10;u1bZLM/nWQuutg648B5fb3olXST/Ugoe7qX0IhBVUcwtpNOlcxPPbHHJyq1jdtfwIQ32D1lo1hgM&#10;Orm6YYGRvWv+cqUb7sCDDGccdAZSNlykGrCaIn9XzXrHrEi1YHO8ndrk/59bfnd4cKSpKzqnxDCN&#10;I3oULziwrVBkHtvTWl+i1do+uFigtyvgLx4V2RtNFPxg00mnoy2WR7rU6+PUa9EFwvHxa3F+nuNE&#10;OKqKYj7LL9IwMlaOaOt8+CZAk3ipqMNZphazw8qHGJ+Vo8mQTB8/ZRKOSsQUlHkUEuvDiLOETswS&#10;18qRA0NOMM6FCUUsFP0l6wiTjVITsDgFVBNosI0wkRg3AfNTwLcRJ0SKCiZMYN0YcKcc1C9jurK3&#10;H6vva47lh27TDaPbQH3ECTvoqe8tv22wnyvmwwNzyHWcAe5vuMdDKmgrCsONkh24X6feoz1SELWU&#10;tLg7FfU/98wJStR3g+RMs8VlS8L5xecZxnCvNZvXGrPX14CjKPCnsDxdo31Q41U60M+45ssYFVXM&#10;cIxdUR7cKFyHfqfxo+BiuUxmuGCWhZVZWx6dxwZHvjx1z8zZgVQB6XgH456x8h23etuINLDcB5BN&#10;Il5scd/XofW4nIk/w0cSt/+1nKz+fHeL3wAAAP//AwBQSwMEFAAGAAgAAAAhANnXzNXaAAAABwEA&#10;AA8AAABkcnMvZG93bnJldi54bWxMjjFPwzAUhHek/gfrVWJrnQZURSFORZEQCwwtLGxO/Eis2s9R&#10;7LTpv+d1gu1Od7r7qt3snTjjGG0gBZt1BgKpDcZSp+Dr83VVgIhJk9EuECq4YoRdvbirdGnChQ54&#10;PqZO8AjFUivoUxpKKWPbo9dxHQYkzn7C6HViO3bSjPrC497JPMu20mtL/NDrAV96bE/HyStIAd9O&#10;8ftjcu8o99eJ7KHJrFL3y/n5CUTCOf2V4YbP6FAzUxMmMlE4BfkDFxWschC39HHLvmFR5AXIupL/&#10;+etfAAAA//8DAFBLAQItABQABgAIAAAAIQC2gziS/gAAAOEBAAATAAAAAAAAAAAAAAAAAAAAAABb&#10;Q29udGVudF9UeXBlc10ueG1sUEsBAi0AFAAGAAgAAAAhADj9If/WAAAAlAEAAAsAAAAAAAAAAAAA&#10;AAAALwEAAF9yZWxzLy5yZWxzUEsBAi0AFAAGAAgAAAAhABWbNHlzAgAANgUAAA4AAAAAAAAAAAAA&#10;AAAALgIAAGRycy9lMm9Eb2MueG1sUEsBAi0AFAAGAAgAAAAhANnXzNXaAAAABwEAAA8AAAAAAAAA&#10;AAAAAAAAzQQAAGRycy9kb3ducmV2LnhtbFBLBQYAAAAABAAEAPMAAADUBQAAAAA=&#10;" fillcolor="white [3201]" strokecolor="#4f81bd [3204]" strokeweight="2pt">
                      <v:path arrowok="t"/>
                      <v:textbox>
                        <w:txbxContent>
                          <w:p w14:paraId="6A2FC1CE" w14:textId="77777777" w:rsidR="00DE3622" w:rsidRDefault="00DE3622" w:rsidP="00FA74F8">
                            <w:pPr>
                              <w:jc w:val="center"/>
                            </w:pPr>
                            <w:r>
                              <w:t>Sett inn bilde</w:t>
                            </w:r>
                          </w:p>
                        </w:txbxContent>
                      </v:textbox>
                    </v:rect>
                  </w:pict>
                </mc:Fallback>
              </mc:AlternateContent>
            </w:r>
          </w:p>
        </w:tc>
        <w:tc>
          <w:tcPr>
            <w:tcW w:w="7413" w:type="dxa"/>
            <w:tcBorders>
              <w:top w:val="double" w:sz="6" w:space="0" w:color="000000"/>
              <w:left w:val="single" w:sz="6" w:space="0" w:color="000000"/>
              <w:bottom w:val="single" w:sz="6" w:space="0" w:color="000000"/>
              <w:right w:val="double" w:sz="6" w:space="0" w:color="000000"/>
            </w:tcBorders>
          </w:tcPr>
          <w:p w14:paraId="4665E3EC" w14:textId="77777777" w:rsidR="00DE3622" w:rsidRDefault="00DE3622">
            <w:pPr>
              <w:pStyle w:val="Overskrift3"/>
              <w:numPr>
                <w:ilvl w:val="0"/>
                <w:numId w:val="0"/>
              </w:numPr>
              <w:tabs>
                <w:tab w:val="left" w:pos="708"/>
              </w:tabs>
              <w:ind w:left="720" w:hanging="720"/>
              <w:outlineLvl w:val="2"/>
              <w:rPr>
                <w:rFonts w:asciiTheme="minorHAnsi" w:hAnsiTheme="minorHAnsi"/>
              </w:rPr>
            </w:pPr>
            <w:bookmarkStart w:id="4" w:name="_Toc453238884"/>
            <w:r>
              <w:rPr>
                <w:rFonts w:asciiTheme="minorHAnsi" w:hAnsiTheme="minorHAnsi"/>
              </w:rPr>
              <w:t xml:space="preserve">CV 1: </w:t>
            </w:r>
            <w:r w:rsidRPr="00FA74F8">
              <w:rPr>
                <w:rFonts w:asciiTheme="minorHAnsi" w:hAnsiTheme="minorHAnsi"/>
                <w:highlight w:val="yellow"/>
              </w:rPr>
              <w:t>[KONSULENTENS NAVN]</w:t>
            </w:r>
            <w:bookmarkEnd w:id="4"/>
            <w:r>
              <w:rPr>
                <w:rFonts w:asciiTheme="minorHAnsi" w:hAnsiTheme="minorHAnsi"/>
              </w:rPr>
              <w:t xml:space="preserve"> </w:t>
            </w:r>
          </w:p>
          <w:p w14:paraId="4DE5C042" w14:textId="77777777" w:rsidR="00DE3622" w:rsidRDefault="00DE3622">
            <w:pPr>
              <w:rPr>
                <w:rFonts w:asciiTheme="minorHAnsi" w:hAnsiTheme="minorHAnsi"/>
              </w:rPr>
            </w:pPr>
          </w:p>
          <w:p w14:paraId="020D708F" w14:textId="77777777" w:rsidR="00DE3622" w:rsidRDefault="00DE3622">
            <w:pPr>
              <w:rPr>
                <w:rFonts w:asciiTheme="minorHAnsi" w:hAnsiTheme="minorHAnsi"/>
              </w:rPr>
            </w:pPr>
            <w:r>
              <w:rPr>
                <w:rFonts w:asciiTheme="minorHAnsi" w:hAnsiTheme="minorHAnsi"/>
              </w:rPr>
              <w:t xml:space="preserve">Kompetansenivå (iht. prisliste): </w:t>
            </w:r>
          </w:p>
          <w:p w14:paraId="08905F36" w14:textId="58A3C37D" w:rsidR="00DE3622" w:rsidRDefault="00DE3622" w:rsidP="00DE3622">
            <w:pPr>
              <w:rPr>
                <w:rFonts w:asciiTheme="minorHAnsi" w:hAnsiTheme="minorHAnsi"/>
                <w:caps w:val="0"/>
              </w:rPr>
            </w:pPr>
            <w:r>
              <w:rPr>
                <w:rFonts w:asciiTheme="minorHAnsi" w:hAnsiTheme="minorHAnsi"/>
              </w:rPr>
              <w:t xml:space="preserve">Underleverandør: </w:t>
            </w:r>
            <w:r>
              <w:rPr>
                <w:rFonts w:asciiTheme="minorHAnsi" w:hAnsiTheme="minorHAnsi"/>
                <w:highlight w:val="yellow"/>
              </w:rPr>
              <w:t>Hvis underleverandør, spesifiser hvilken her</w:t>
            </w:r>
          </w:p>
        </w:tc>
      </w:tr>
      <w:tr w:rsidR="00DE3622" w14:paraId="02C0C25E" w14:textId="77777777" w:rsidTr="00AD51D1">
        <w:tc>
          <w:tcPr>
            <w:tcW w:w="9024" w:type="dxa"/>
            <w:gridSpan w:val="2"/>
            <w:tcBorders>
              <w:top w:val="single" w:sz="6" w:space="0" w:color="000000"/>
              <w:left w:val="double" w:sz="6" w:space="0" w:color="000000"/>
              <w:bottom w:val="double" w:sz="6" w:space="0" w:color="000000"/>
              <w:right w:val="double" w:sz="6" w:space="0" w:color="000000"/>
            </w:tcBorders>
          </w:tcPr>
          <w:p w14:paraId="769AFAF4" w14:textId="77777777" w:rsidR="00DE3622" w:rsidRDefault="00DE3622">
            <w:pPr>
              <w:rPr>
                <w:rStyle w:val="Sterk"/>
              </w:rPr>
            </w:pPr>
            <w:r>
              <w:rPr>
                <w:rStyle w:val="Sterk"/>
                <w:rFonts w:asciiTheme="minorHAnsi" w:hAnsiTheme="minorHAnsi"/>
              </w:rPr>
              <w:t>Nøkkelkompetanse:</w:t>
            </w:r>
          </w:p>
          <w:p w14:paraId="329A5B6D" w14:textId="77777777" w:rsidR="00DE3622" w:rsidRDefault="00DE3622"/>
          <w:p w14:paraId="66B236F1" w14:textId="77777777" w:rsidR="00DE3622" w:rsidRDefault="00DE3622">
            <w:pPr>
              <w:rPr>
                <w:rFonts w:asciiTheme="minorHAnsi" w:hAnsiTheme="minorHAnsi"/>
                <w:bCs/>
              </w:rPr>
            </w:pPr>
          </w:p>
          <w:p w14:paraId="5DF2AD4A" w14:textId="77777777" w:rsidR="00DE3622" w:rsidRDefault="00DE3622">
            <w:pPr>
              <w:rPr>
                <w:rFonts w:asciiTheme="minorHAnsi" w:hAnsiTheme="minorHAnsi"/>
                <w:bCs/>
              </w:rPr>
            </w:pPr>
          </w:p>
          <w:p w14:paraId="41EEE5BF" w14:textId="77777777" w:rsidR="00DE3622" w:rsidRDefault="00DE3622">
            <w:pPr>
              <w:rPr>
                <w:rStyle w:val="Sterk"/>
              </w:rPr>
            </w:pPr>
            <w:r>
              <w:rPr>
                <w:rStyle w:val="Sterk"/>
                <w:rFonts w:asciiTheme="minorHAnsi" w:hAnsiTheme="minorHAnsi"/>
              </w:rPr>
              <w:t>Relevant erfaring:</w:t>
            </w:r>
          </w:p>
          <w:p w14:paraId="04F09F84" w14:textId="161F19C5" w:rsidR="00DE3622" w:rsidRDefault="00DE3622">
            <w:r>
              <w:rPr>
                <w:rFonts w:asciiTheme="minorHAnsi" w:hAnsiTheme="minorHAnsi"/>
                <w:highlight w:val="yellow"/>
              </w:rPr>
              <w:t>Hvert oppdrag beskrives med konsulentens rolle, omfang og varighet.</w:t>
            </w:r>
          </w:p>
          <w:p w14:paraId="1E24373D" w14:textId="77777777" w:rsidR="00DE3622" w:rsidRDefault="00DE3622">
            <w:pPr>
              <w:rPr>
                <w:rFonts w:asciiTheme="minorHAnsi" w:hAnsiTheme="minorHAnsi"/>
              </w:rPr>
            </w:pPr>
          </w:p>
          <w:p w14:paraId="567E501A" w14:textId="77777777" w:rsidR="00DE3622" w:rsidRDefault="00DE3622" w:rsidP="00DE3622">
            <w:pPr>
              <w:rPr>
                <w:rFonts w:asciiTheme="minorHAnsi" w:hAnsiTheme="minorHAnsi"/>
                <w:b/>
                <w:bCs/>
              </w:rPr>
            </w:pPr>
          </w:p>
          <w:p w14:paraId="49E0315E" w14:textId="77777777" w:rsidR="00DE3622" w:rsidRDefault="00DE3622" w:rsidP="00DE3622">
            <w:pPr>
              <w:rPr>
                <w:rFonts w:asciiTheme="minorHAnsi" w:hAnsiTheme="minorHAnsi"/>
                <w:b/>
                <w:bCs/>
              </w:rPr>
            </w:pPr>
          </w:p>
          <w:p w14:paraId="46A925BC" w14:textId="46D3E40A" w:rsidR="00DE3622" w:rsidRPr="00DE3622" w:rsidRDefault="00DE3622" w:rsidP="00DE3622">
            <w:pPr>
              <w:rPr>
                <w:rFonts w:asciiTheme="minorHAnsi" w:hAnsiTheme="minorHAnsi"/>
                <w:b/>
                <w:bCs/>
              </w:rPr>
            </w:pPr>
            <w:r w:rsidRPr="00DE3622">
              <w:rPr>
                <w:rFonts w:asciiTheme="minorHAnsi" w:hAnsiTheme="minorHAnsi"/>
                <w:b/>
                <w:bCs/>
              </w:rPr>
              <w:t>Bakgrunn:</w:t>
            </w:r>
          </w:p>
          <w:p w14:paraId="6E67E00C" w14:textId="77777777" w:rsidR="00DE3622" w:rsidRDefault="00DE3622">
            <w:pPr>
              <w:rPr>
                <w:rFonts w:asciiTheme="minorHAnsi" w:hAnsiTheme="minorHAnsi"/>
              </w:rPr>
            </w:pPr>
          </w:p>
          <w:p w14:paraId="08FF1832" w14:textId="77777777" w:rsidR="00DE3622" w:rsidRDefault="00DE3622">
            <w:pPr>
              <w:rPr>
                <w:rStyle w:val="Sterk"/>
                <w:rFonts w:asciiTheme="minorHAnsi" w:hAnsiTheme="minorHAnsi"/>
              </w:rPr>
            </w:pPr>
          </w:p>
          <w:p w14:paraId="3EF0DCAC" w14:textId="77777777" w:rsidR="00DE3622" w:rsidRDefault="00DE3622">
            <w:pPr>
              <w:rPr>
                <w:rStyle w:val="Sterk"/>
                <w:rFonts w:asciiTheme="minorHAnsi" w:hAnsiTheme="minorHAnsi"/>
              </w:rPr>
            </w:pPr>
          </w:p>
          <w:p w14:paraId="220B11BD" w14:textId="394E8129" w:rsidR="00DE3622" w:rsidRDefault="00DE3622">
            <w:pPr>
              <w:rPr>
                <w:rStyle w:val="Sterk"/>
              </w:rPr>
            </w:pPr>
            <w:r>
              <w:rPr>
                <w:rStyle w:val="Sterk"/>
                <w:rFonts w:asciiTheme="minorHAnsi" w:hAnsiTheme="minorHAnsi"/>
              </w:rPr>
              <w:t>Referanser med kontaktinformasjon:</w:t>
            </w:r>
          </w:p>
          <w:p w14:paraId="1DB4505C" w14:textId="77777777" w:rsidR="00DE3622" w:rsidRDefault="00DE3622">
            <w:r>
              <w:rPr>
                <w:rFonts w:asciiTheme="minorHAnsi" w:hAnsiTheme="minorHAnsi"/>
                <w:highlight w:val="yellow"/>
              </w:rPr>
              <w:t>Navn, tlf. og e-postadresse</w:t>
            </w:r>
          </w:p>
          <w:p w14:paraId="297BA4F4" w14:textId="0D85D1C7" w:rsidR="00DE3622" w:rsidRDefault="00DE3622">
            <w:pPr>
              <w:rPr>
                <w:rFonts w:asciiTheme="minorHAnsi" w:hAnsiTheme="minorHAnsi"/>
              </w:rPr>
            </w:pPr>
          </w:p>
          <w:p w14:paraId="0773DBB7" w14:textId="77777777" w:rsidR="00DE3622" w:rsidRDefault="00DE3622" w:rsidP="00B62EE0">
            <w:pPr>
              <w:rPr>
                <w:rFonts w:asciiTheme="minorHAnsi" w:hAnsiTheme="minorHAnsi"/>
              </w:rPr>
            </w:pPr>
          </w:p>
        </w:tc>
      </w:tr>
    </w:tbl>
    <w:p w14:paraId="37ED3D2E" w14:textId="77777777" w:rsidR="00FA74F8" w:rsidRDefault="00FA74F8" w:rsidP="00FA74F8">
      <w:pPr>
        <w:rPr>
          <w:rStyle w:val="StilArial"/>
          <w:rFonts w:cs="Times New Roman"/>
          <w:szCs w:val="20"/>
        </w:rPr>
      </w:pPr>
    </w:p>
    <w:p w14:paraId="2350EDEC" w14:textId="77777777" w:rsidR="00FA74F8" w:rsidRDefault="00FA74F8" w:rsidP="00FA74F8">
      <w:r>
        <w:br w:type="page"/>
      </w:r>
    </w:p>
    <w:p w14:paraId="5352C284" w14:textId="3E71246B" w:rsidR="00671D49" w:rsidRDefault="00671D49" w:rsidP="00C16A9C"/>
    <w:tbl>
      <w:tblPr>
        <w:tblStyle w:val="Tabell-elegant"/>
        <w:tblW w:w="0" w:type="auto"/>
        <w:tblLook w:val="04A0" w:firstRow="1" w:lastRow="0" w:firstColumn="1" w:lastColumn="0" w:noHBand="0" w:noVBand="1"/>
      </w:tblPr>
      <w:tblGrid>
        <w:gridCol w:w="1611"/>
        <w:gridCol w:w="7413"/>
      </w:tblGrid>
      <w:tr w:rsidR="00DE3622" w14:paraId="242E2ECB" w14:textId="77777777" w:rsidTr="00081A1E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138"/>
        </w:trPr>
        <w:tc>
          <w:tcPr>
            <w:tcW w:w="1611" w:type="dxa"/>
            <w:tcBorders>
              <w:top w:val="double" w:sz="6" w:space="0" w:color="000000"/>
              <w:left w:val="double" w:sz="6" w:space="0" w:color="000000"/>
              <w:bottom w:val="single" w:sz="6" w:space="0" w:color="000000"/>
              <w:right w:val="single" w:sz="6" w:space="0" w:color="000000"/>
            </w:tcBorders>
            <w:hideMark/>
          </w:tcPr>
          <w:p w14:paraId="0FC116FF" w14:textId="77777777" w:rsidR="00DE3622" w:rsidRDefault="00DE3622" w:rsidP="00732B58">
            <w:pPr>
              <w:rPr>
                <w:rFonts w:asciiTheme="minorHAnsi" w:hAnsiTheme="minorHAnsi"/>
                <w:szCs w:val="20"/>
                <w:lang w:eastAsia="nb-NO"/>
              </w:rPr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665408" behindDoc="0" locked="0" layoutInCell="1" allowOverlap="1" wp14:anchorId="671BEF50" wp14:editId="35B8AC4D">
                      <wp:simplePos x="0" y="0"/>
                      <wp:positionH relativeFrom="column">
                        <wp:posOffset>14605</wp:posOffset>
                      </wp:positionH>
                      <wp:positionV relativeFrom="paragraph">
                        <wp:posOffset>-1270</wp:posOffset>
                      </wp:positionV>
                      <wp:extent cx="914400" cy="1162050"/>
                      <wp:effectExtent l="0" t="0" r="19050" b="19050"/>
                      <wp:wrapNone/>
                      <wp:docPr id="11" name="Rektangel 11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>
                              <a:spLocks/>
                            </wps:cNvSpPr>
                            <wps:spPr>
                              <a:xfrm>
                                <a:off x="0" y="0"/>
                                <a:ext cx="914400" cy="1162050"/>
                              </a:xfrm>
                              <a:prstGeom prst="rect">
                                <a:avLst/>
                              </a:prstGeom>
                              <a:solidFill>
                                <a:sysClr val="window" lastClr="FFFFFF"/>
                              </a:solidFill>
                              <a:ln w="25400" cap="flat" cmpd="sng" algn="ctr">
                                <a:solidFill>
                                  <a:srgbClr val="4F81BD"/>
                                </a:solidFill>
                                <a:prstDash val="solid"/>
                              </a:ln>
                              <a:effectLst/>
                            </wps:spPr>
                            <wps:txbx>
                              <w:txbxContent>
                                <w:p w14:paraId="04857AB5" w14:textId="77777777" w:rsidR="00DE3622" w:rsidRDefault="00DE3622" w:rsidP="00FA74F8">
                                  <w:pPr>
                                    <w:jc w:val="center"/>
                                  </w:pPr>
                                  <w:r>
                                    <w:t>Sett inn bilde</w:t>
                                  </w:r>
                                </w:p>
                              </w:txbxContent>
                            </wps:txbx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page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671BEF50" id="Rektangel 11" o:spid="_x0000_s1027" style="position:absolute;margin-left:1.15pt;margin-top:-.1pt;width:1in;height:91.5pt;z-index:25166540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CW59BggIAABcFAAAOAAAAZHJzL2Uyb0RvYy54bWysVMtu2zAQvBfoPxC8N7IMJ02FyIEbw0UB&#10;IwmaFDmvKeqBUFyWpC25X98lJTtOmlNRHQiSu9zHzKyurvtWsZ20rkGd8/RswpnUAotGVzn/+bj6&#10;dMmZ86ALUKhlzvfS8ev5xw9XncnkFGtUhbSMgmiXdSbntfcmSxInatmCO0MjNRlLtC14OtoqKSx0&#10;FL1VyXQyuUg6tIWxKKRzdLscjHwe45elFP6uLJ30TOWcavNxtXHdhDWZX0FWWTB1I8Yy4B+qaKHR&#10;lPQYagke2NY2f4VqG2HRYenPBLYJlmUjZOyBukknb7p5qMHI2AuB48wRJvf/worb3b1lTUHcpZxp&#10;aImjH/KZGKukYnRHAHXGZeT3YO5taNGZNYpnR4bklSUc3OjTl7YNvtQg6yPa+yPasvdM0OWXdDab&#10;ECeCTGl6MZ2cRzoSyA6vjXX+m8SWhU3OLbEZQYbd2vmQH7KDSywMVVOsGqXiYe9ulGU7IOJJLwV2&#10;nClwni5zvopf6I1CuNNnSrMu59PzoTIgRZYKPBXZGsLI6YozUBVJXXgba3n12tlqc8w6W12mX5fv&#10;JQlFL8HVQ3UxwuimdKhdRuGOPb7AGna+3/QDXQdmNljsiUKLg7adEauG4q+p13uwJGaCmAbU39FS&#10;KqTucNxxVqP9/d598CeNkZWzjoaDOv+1BSsJwu+a1Bepo2mKh9n55ynlsKeWzalFb9sbJBpIYFRd&#10;3AZ/rw7b0mL7RHO8CFnJBFpQ7gHj8XDjh6GlP4GQi0V0owky4Nf6wYgQPCAXkH3sn8CaUTOe1HaL&#10;h0GC7I10Bt/wUuNi67Fsoq4C0gOuo8hp+qJWxj9FGO/Tc/R6+Z/N/wAAAP//AwBQSwMEFAAGAAgA&#10;AAAhAAYXPZTcAAAABwEAAA8AAABkcnMvZG93bnJldi54bWxMjsFOwzAQRO9I/IO1SNxahwBVGuJU&#10;VRESBypEywc48TaJaq9D7Kbh79me6G1GM5p5xWpyVow4hM6Tgod5AgKp9qajRsH3/m2WgQhRk9HW&#10;Eyr4xQCr8vam0LnxZ/rCcRcbwSMUcq2gjbHPpQx1i06Hue+RODv4wenIdmikGfSZx52VaZIspNMd&#10;8UOre9y0WB93J6fgY9r20w9t3X75vHyv7Ou4WdtPpe7vpvULiIhT/C/DBZ/RoWSmyp/IBGEVpI9c&#10;VDBLQVzSpwX7ikWWZiDLQl7zl38AAAD//wMAUEsBAi0AFAAGAAgAAAAhALaDOJL+AAAA4QEAABMA&#10;AAAAAAAAAAAAAAAAAAAAAFtDb250ZW50X1R5cGVzXS54bWxQSwECLQAUAAYACAAAACEAOP0h/9YA&#10;AACUAQAACwAAAAAAAAAAAAAAAAAvAQAAX3JlbHMvLnJlbHNQSwECLQAUAAYACAAAACEAwlufQYIC&#10;AAAXBQAADgAAAAAAAAAAAAAAAAAuAgAAZHJzL2Uyb0RvYy54bWxQSwECLQAUAAYACAAAACEABhc9&#10;lNwAAAAHAQAADwAAAAAAAAAAAAAAAADcBAAAZHJzL2Rvd25yZXYueG1sUEsFBgAAAAAEAAQA8wAA&#10;AOUFAAAAAA==&#10;" fillcolor="window" strokecolor="#4f81bd" strokeweight="2pt">
                      <v:path arrowok="t"/>
                      <v:textbox>
                        <w:txbxContent>
                          <w:p w14:paraId="04857AB5" w14:textId="77777777" w:rsidR="00DE3622" w:rsidRDefault="00DE3622" w:rsidP="00FA74F8">
                            <w:pPr>
                              <w:jc w:val="center"/>
                            </w:pPr>
                            <w:r>
                              <w:t>Sett inn bilde</w:t>
                            </w:r>
                          </w:p>
                        </w:txbxContent>
                      </v:textbox>
                    </v:rect>
                  </w:pict>
                </mc:Fallback>
              </mc:AlternateContent>
            </w:r>
          </w:p>
        </w:tc>
        <w:tc>
          <w:tcPr>
            <w:tcW w:w="7413" w:type="dxa"/>
            <w:tcBorders>
              <w:top w:val="double" w:sz="6" w:space="0" w:color="000000"/>
              <w:left w:val="single" w:sz="6" w:space="0" w:color="000000"/>
              <w:bottom w:val="single" w:sz="6" w:space="0" w:color="000000"/>
              <w:right w:val="double" w:sz="6" w:space="0" w:color="000000"/>
            </w:tcBorders>
          </w:tcPr>
          <w:p w14:paraId="1D6AB585" w14:textId="77777777" w:rsidR="00DE3622" w:rsidRDefault="00DE3622" w:rsidP="00732B58">
            <w:pPr>
              <w:pStyle w:val="Overskrift3"/>
              <w:numPr>
                <w:ilvl w:val="0"/>
                <w:numId w:val="0"/>
              </w:numPr>
              <w:tabs>
                <w:tab w:val="left" w:pos="708"/>
              </w:tabs>
              <w:ind w:left="720" w:hanging="720"/>
              <w:outlineLvl w:val="2"/>
              <w:rPr>
                <w:rFonts w:asciiTheme="minorHAnsi" w:hAnsiTheme="minorHAnsi"/>
              </w:rPr>
            </w:pPr>
            <w:r>
              <w:rPr>
                <w:rFonts w:asciiTheme="minorHAnsi" w:hAnsiTheme="minorHAnsi"/>
              </w:rPr>
              <w:t xml:space="preserve">CV 2: </w:t>
            </w:r>
            <w:r w:rsidRPr="00FA74F8">
              <w:rPr>
                <w:rFonts w:asciiTheme="minorHAnsi" w:hAnsiTheme="minorHAnsi"/>
                <w:highlight w:val="yellow"/>
              </w:rPr>
              <w:t>[KONSULENTENS NAVN]</w:t>
            </w:r>
            <w:r>
              <w:rPr>
                <w:rFonts w:asciiTheme="minorHAnsi" w:hAnsiTheme="minorHAnsi"/>
              </w:rPr>
              <w:t xml:space="preserve"> </w:t>
            </w:r>
          </w:p>
          <w:p w14:paraId="21C276CD" w14:textId="77777777" w:rsidR="00DE3622" w:rsidRDefault="00DE3622" w:rsidP="00732B58">
            <w:pPr>
              <w:rPr>
                <w:rFonts w:asciiTheme="minorHAnsi" w:hAnsiTheme="minorHAnsi"/>
              </w:rPr>
            </w:pPr>
          </w:p>
          <w:p w14:paraId="3C5454E3" w14:textId="77777777" w:rsidR="00DE3622" w:rsidRDefault="00DE3622" w:rsidP="00732B58">
            <w:pPr>
              <w:rPr>
                <w:rFonts w:asciiTheme="minorHAnsi" w:hAnsiTheme="minorHAnsi"/>
              </w:rPr>
            </w:pPr>
            <w:r>
              <w:rPr>
                <w:rFonts w:asciiTheme="minorHAnsi" w:hAnsiTheme="minorHAnsi"/>
              </w:rPr>
              <w:t xml:space="preserve">Kompetansenivå (IHT PRISLISTE): </w:t>
            </w:r>
          </w:p>
          <w:p w14:paraId="14448850" w14:textId="166742F4" w:rsidR="00DE3622" w:rsidRDefault="00DE3622" w:rsidP="00DE3622">
            <w:pPr>
              <w:rPr>
                <w:rFonts w:asciiTheme="minorHAnsi" w:hAnsiTheme="minorHAnsi"/>
                <w:caps w:val="0"/>
              </w:rPr>
            </w:pPr>
            <w:r>
              <w:rPr>
                <w:rFonts w:asciiTheme="minorHAnsi" w:hAnsiTheme="minorHAnsi"/>
              </w:rPr>
              <w:t xml:space="preserve">Underleverandør: </w:t>
            </w:r>
            <w:r>
              <w:rPr>
                <w:rFonts w:asciiTheme="minorHAnsi" w:hAnsiTheme="minorHAnsi"/>
                <w:highlight w:val="yellow"/>
              </w:rPr>
              <w:t>Hvis underleverandør, spesifiser hvilken her</w:t>
            </w:r>
          </w:p>
        </w:tc>
      </w:tr>
      <w:tr w:rsidR="00DE3622" w14:paraId="486BB56D" w14:textId="77777777" w:rsidTr="00594E0F">
        <w:tc>
          <w:tcPr>
            <w:tcW w:w="9024" w:type="dxa"/>
            <w:gridSpan w:val="2"/>
            <w:tcBorders>
              <w:top w:val="single" w:sz="6" w:space="0" w:color="000000"/>
              <w:left w:val="double" w:sz="6" w:space="0" w:color="000000"/>
              <w:bottom w:val="double" w:sz="6" w:space="0" w:color="000000"/>
              <w:right w:val="double" w:sz="6" w:space="0" w:color="000000"/>
            </w:tcBorders>
          </w:tcPr>
          <w:p w14:paraId="4657B7C3" w14:textId="77777777" w:rsidR="00DE3622" w:rsidRPr="00DE3622" w:rsidRDefault="00DE3622" w:rsidP="00DE3622">
            <w:pPr>
              <w:rPr>
                <w:rFonts w:asciiTheme="minorHAnsi" w:hAnsiTheme="minorHAnsi"/>
                <w:b/>
                <w:bCs/>
              </w:rPr>
            </w:pPr>
            <w:r w:rsidRPr="00DE3622">
              <w:rPr>
                <w:rFonts w:asciiTheme="minorHAnsi" w:hAnsiTheme="minorHAnsi"/>
                <w:b/>
                <w:bCs/>
              </w:rPr>
              <w:t>Nøkkelkompetanse:</w:t>
            </w:r>
          </w:p>
          <w:p w14:paraId="2E319BC4" w14:textId="77777777" w:rsidR="00DE3622" w:rsidRPr="00DE3622" w:rsidRDefault="00DE3622" w:rsidP="00DE3622">
            <w:pPr>
              <w:rPr>
                <w:rFonts w:asciiTheme="minorHAnsi" w:hAnsiTheme="minorHAnsi"/>
                <w:b/>
                <w:bCs/>
              </w:rPr>
            </w:pPr>
          </w:p>
          <w:p w14:paraId="40318592" w14:textId="77777777" w:rsidR="00DE3622" w:rsidRPr="00DE3622" w:rsidRDefault="00DE3622" w:rsidP="00DE3622">
            <w:pPr>
              <w:rPr>
                <w:rFonts w:asciiTheme="minorHAnsi" w:hAnsiTheme="minorHAnsi"/>
                <w:b/>
                <w:bCs/>
              </w:rPr>
            </w:pPr>
          </w:p>
          <w:p w14:paraId="46DE03F0" w14:textId="77777777" w:rsidR="00DE3622" w:rsidRPr="00DE3622" w:rsidRDefault="00DE3622" w:rsidP="00DE3622">
            <w:pPr>
              <w:rPr>
                <w:rFonts w:asciiTheme="minorHAnsi" w:hAnsiTheme="minorHAnsi"/>
                <w:b/>
                <w:bCs/>
              </w:rPr>
            </w:pPr>
          </w:p>
          <w:p w14:paraId="4E49D61E" w14:textId="77777777" w:rsidR="00DE3622" w:rsidRPr="00DE3622" w:rsidRDefault="00DE3622" w:rsidP="00DE3622">
            <w:pPr>
              <w:rPr>
                <w:rFonts w:asciiTheme="minorHAnsi" w:hAnsiTheme="minorHAnsi"/>
                <w:b/>
                <w:bCs/>
              </w:rPr>
            </w:pPr>
            <w:r w:rsidRPr="00DE3622">
              <w:rPr>
                <w:rFonts w:asciiTheme="minorHAnsi" w:hAnsiTheme="minorHAnsi"/>
                <w:b/>
                <w:bCs/>
              </w:rPr>
              <w:t>Relevant erfaring:</w:t>
            </w:r>
          </w:p>
          <w:p w14:paraId="01A82521" w14:textId="77777777" w:rsidR="00DE3622" w:rsidRPr="00DE3622" w:rsidRDefault="00DE3622" w:rsidP="00DE3622">
            <w:pPr>
              <w:rPr>
                <w:rFonts w:asciiTheme="minorHAnsi" w:hAnsiTheme="minorHAnsi"/>
              </w:rPr>
            </w:pPr>
            <w:r w:rsidRPr="00DE3622">
              <w:rPr>
                <w:rFonts w:asciiTheme="minorHAnsi" w:hAnsiTheme="minorHAnsi"/>
                <w:highlight w:val="yellow"/>
              </w:rPr>
              <w:t>Hvert oppdrag beskrives med konsulentens rolle, omfang og varighet.</w:t>
            </w:r>
          </w:p>
          <w:p w14:paraId="2AA50981" w14:textId="77777777" w:rsidR="00DE3622" w:rsidRPr="00DE3622" w:rsidRDefault="00DE3622" w:rsidP="00DE3622">
            <w:pPr>
              <w:rPr>
                <w:rFonts w:asciiTheme="minorHAnsi" w:hAnsiTheme="minorHAnsi"/>
                <w:b/>
                <w:bCs/>
              </w:rPr>
            </w:pPr>
          </w:p>
          <w:p w14:paraId="186A5B48" w14:textId="77777777" w:rsidR="00DE3622" w:rsidRPr="00DE3622" w:rsidRDefault="00DE3622" w:rsidP="00DE3622">
            <w:pPr>
              <w:rPr>
                <w:rFonts w:asciiTheme="minorHAnsi" w:hAnsiTheme="minorHAnsi"/>
                <w:b/>
                <w:bCs/>
              </w:rPr>
            </w:pPr>
          </w:p>
          <w:p w14:paraId="433C87B9" w14:textId="77777777" w:rsidR="00DE3622" w:rsidRPr="00DE3622" w:rsidRDefault="00DE3622" w:rsidP="00DE3622">
            <w:pPr>
              <w:rPr>
                <w:rFonts w:asciiTheme="minorHAnsi" w:hAnsiTheme="minorHAnsi"/>
                <w:b/>
                <w:bCs/>
              </w:rPr>
            </w:pPr>
          </w:p>
          <w:p w14:paraId="042FAD00" w14:textId="77777777" w:rsidR="00DE3622" w:rsidRPr="00DE3622" w:rsidRDefault="00DE3622" w:rsidP="00DE3622">
            <w:pPr>
              <w:rPr>
                <w:rFonts w:asciiTheme="minorHAnsi" w:hAnsiTheme="minorHAnsi"/>
                <w:b/>
                <w:bCs/>
              </w:rPr>
            </w:pPr>
            <w:r w:rsidRPr="00DE3622">
              <w:rPr>
                <w:rFonts w:asciiTheme="minorHAnsi" w:hAnsiTheme="minorHAnsi"/>
                <w:b/>
                <w:bCs/>
              </w:rPr>
              <w:t>Bakgrunn:</w:t>
            </w:r>
          </w:p>
          <w:p w14:paraId="340C7A45" w14:textId="77777777" w:rsidR="00DE3622" w:rsidRPr="00DE3622" w:rsidRDefault="00DE3622" w:rsidP="00DE3622">
            <w:pPr>
              <w:rPr>
                <w:rFonts w:asciiTheme="minorHAnsi" w:hAnsiTheme="minorHAnsi"/>
                <w:b/>
                <w:bCs/>
              </w:rPr>
            </w:pPr>
          </w:p>
          <w:p w14:paraId="5DBB756B" w14:textId="77777777" w:rsidR="00DE3622" w:rsidRPr="00DE3622" w:rsidRDefault="00DE3622" w:rsidP="00DE3622">
            <w:pPr>
              <w:rPr>
                <w:rFonts w:asciiTheme="minorHAnsi" w:hAnsiTheme="minorHAnsi"/>
                <w:b/>
                <w:bCs/>
              </w:rPr>
            </w:pPr>
          </w:p>
          <w:p w14:paraId="7B94673A" w14:textId="77777777" w:rsidR="00DE3622" w:rsidRPr="00DE3622" w:rsidRDefault="00DE3622" w:rsidP="00DE3622">
            <w:pPr>
              <w:rPr>
                <w:rFonts w:asciiTheme="minorHAnsi" w:hAnsiTheme="minorHAnsi"/>
                <w:b/>
                <w:bCs/>
              </w:rPr>
            </w:pPr>
          </w:p>
          <w:p w14:paraId="074928B7" w14:textId="77777777" w:rsidR="00DE3622" w:rsidRPr="00DE3622" w:rsidRDefault="00DE3622" w:rsidP="00DE3622">
            <w:pPr>
              <w:rPr>
                <w:rFonts w:asciiTheme="minorHAnsi" w:hAnsiTheme="minorHAnsi"/>
                <w:b/>
                <w:bCs/>
              </w:rPr>
            </w:pPr>
            <w:r w:rsidRPr="00DE3622">
              <w:rPr>
                <w:rFonts w:asciiTheme="minorHAnsi" w:hAnsiTheme="minorHAnsi"/>
                <w:b/>
                <w:bCs/>
              </w:rPr>
              <w:t>Referanser med kontaktinformasjon:</w:t>
            </w:r>
          </w:p>
          <w:p w14:paraId="1CABA5B6" w14:textId="77777777" w:rsidR="00DE3622" w:rsidRPr="00DE3622" w:rsidRDefault="00DE3622" w:rsidP="00DE3622">
            <w:pPr>
              <w:rPr>
                <w:rFonts w:asciiTheme="minorHAnsi" w:hAnsiTheme="minorHAnsi"/>
              </w:rPr>
            </w:pPr>
            <w:r w:rsidRPr="00DE3622">
              <w:rPr>
                <w:rFonts w:asciiTheme="minorHAnsi" w:hAnsiTheme="minorHAnsi"/>
                <w:highlight w:val="yellow"/>
              </w:rPr>
              <w:t>Navn, tlf. og e-postadresse</w:t>
            </w:r>
          </w:p>
          <w:p w14:paraId="1297834F" w14:textId="77777777" w:rsidR="00DE3622" w:rsidRDefault="00DE3622" w:rsidP="00732B58">
            <w:pPr>
              <w:rPr>
                <w:rFonts w:asciiTheme="minorHAnsi" w:hAnsiTheme="minorHAnsi"/>
              </w:rPr>
            </w:pPr>
          </w:p>
          <w:p w14:paraId="59951C4E" w14:textId="77777777" w:rsidR="00DE3622" w:rsidRDefault="00DE3622" w:rsidP="00732B58">
            <w:pPr>
              <w:rPr>
                <w:rFonts w:asciiTheme="minorHAnsi" w:hAnsiTheme="minorHAnsi"/>
              </w:rPr>
            </w:pPr>
          </w:p>
        </w:tc>
      </w:tr>
    </w:tbl>
    <w:p w14:paraId="158EFF08" w14:textId="29DA876F" w:rsidR="00FA74F8" w:rsidRDefault="00FA74F8" w:rsidP="00C16A9C"/>
    <w:p w14:paraId="3F8A89A3" w14:textId="40CF03AA" w:rsidR="00FA74F8" w:rsidRDefault="00FA74F8" w:rsidP="00C16A9C"/>
    <w:p w14:paraId="013B4D78" w14:textId="77777777" w:rsidR="00FA74F8" w:rsidRDefault="00FA74F8" w:rsidP="00C16A9C"/>
    <w:sectPr w:rsidR="00FA74F8" w:rsidSect="006B61D7">
      <w:type w:val="continuous"/>
      <w:pgSz w:w="11906" w:h="16838" w:code="9"/>
      <w:pgMar w:top="1418" w:right="1418" w:bottom="1418" w:left="1418" w:header="709" w:footer="454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5FB2BC90" w14:textId="77777777" w:rsidR="00572ED4" w:rsidRDefault="00572ED4" w:rsidP="002A4A84">
      <w:pPr>
        <w:spacing w:line="240" w:lineRule="auto"/>
      </w:pPr>
      <w:r>
        <w:separator/>
      </w:r>
    </w:p>
  </w:endnote>
  <w:endnote w:type="continuationSeparator" w:id="0">
    <w:p w14:paraId="5FB2BC91" w14:textId="77777777" w:rsidR="00572ED4" w:rsidRDefault="00572ED4" w:rsidP="002A4A84">
      <w:pPr>
        <w:spacing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FB2BC93" w14:textId="1F1F1651" w:rsidR="0039633A" w:rsidRPr="00A40899" w:rsidRDefault="0039633A" w:rsidP="0078049D">
    <w:pPr>
      <w:pStyle w:val="Bunntekst"/>
      <w:rPr>
        <w:sz w:val="18"/>
        <w:szCs w:val="18"/>
      </w:rPr>
    </w:pPr>
    <w:r>
      <w:tab/>
    </w:r>
    <w:r>
      <w:rPr>
        <w:color w:val="7F7F7F"/>
        <w:szCs w:val="20"/>
      </w:rPr>
      <w:tab/>
    </w:r>
    <w:r w:rsidR="00FA74F8">
      <w:rPr>
        <w:bCs/>
        <w:color w:val="7F7F7F"/>
        <w:sz w:val="18"/>
        <w:szCs w:val="18"/>
      </w:rPr>
      <w:t>[Mal] Leverandørens tilbud minikonkurranser</w:t>
    </w:r>
    <w:r w:rsidRPr="00A40899">
      <w:rPr>
        <w:bCs/>
        <w:color w:val="7F7F7F"/>
        <w:sz w:val="18"/>
        <w:szCs w:val="18"/>
      </w:rPr>
      <w:t xml:space="preserve"> // </w:t>
    </w:r>
    <w:r w:rsidRPr="00A40899">
      <w:rPr>
        <w:bCs/>
        <w:color w:val="7F7F7F"/>
        <w:sz w:val="18"/>
        <w:szCs w:val="18"/>
      </w:rPr>
      <w:fldChar w:fldCharType="begin"/>
    </w:r>
    <w:r w:rsidRPr="00A40899">
      <w:rPr>
        <w:bCs/>
        <w:color w:val="7F7F7F"/>
        <w:sz w:val="18"/>
        <w:szCs w:val="18"/>
      </w:rPr>
      <w:instrText>PAGE   \* MERGEFORMAT</w:instrText>
    </w:r>
    <w:r w:rsidRPr="00A40899">
      <w:rPr>
        <w:bCs/>
        <w:color w:val="7F7F7F"/>
        <w:sz w:val="18"/>
        <w:szCs w:val="18"/>
      </w:rPr>
      <w:fldChar w:fldCharType="separate"/>
    </w:r>
    <w:r w:rsidR="00B125E2">
      <w:rPr>
        <w:bCs/>
        <w:noProof/>
        <w:color w:val="7F7F7F"/>
        <w:sz w:val="18"/>
        <w:szCs w:val="18"/>
      </w:rPr>
      <w:t>5</w:t>
    </w:r>
    <w:r w:rsidRPr="00A40899">
      <w:rPr>
        <w:bCs/>
        <w:color w:val="7F7F7F"/>
        <w:sz w:val="18"/>
        <w:szCs w:val="18"/>
      </w:rPr>
      <w:fldChar w:fldCharType="end"/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FB2BC95" w14:textId="5D38DDF5" w:rsidR="0039633A" w:rsidRDefault="0039633A" w:rsidP="00DD088A">
    <w:pPr>
      <w:pStyle w:val="Bunntekst"/>
      <w:ind w:right="360"/>
    </w:pPr>
    <w:r>
      <w:rPr>
        <w:noProof/>
        <w:lang w:eastAsia="nb-NO"/>
      </w:rPr>
      <w:drawing>
        <wp:anchor distT="0" distB="0" distL="114300" distR="114300" simplePos="0" relativeHeight="251666944" behindDoc="1" locked="0" layoutInCell="1" allowOverlap="1" wp14:anchorId="5FB2BC9E" wp14:editId="69A7ECF3">
          <wp:simplePos x="0" y="0"/>
          <wp:positionH relativeFrom="margin">
            <wp:posOffset>501015</wp:posOffset>
          </wp:positionH>
          <wp:positionV relativeFrom="margin">
            <wp:posOffset>9815195</wp:posOffset>
          </wp:positionV>
          <wp:extent cx="1986915" cy="478790"/>
          <wp:effectExtent l="0" t="0" r="0" b="0"/>
          <wp:wrapTight wrapText="bothSides">
            <wp:wrapPolygon edited="0">
              <wp:start x="1450" y="1719"/>
              <wp:lineTo x="0" y="10313"/>
              <wp:lineTo x="1243" y="17188"/>
              <wp:lineTo x="1243" y="18048"/>
              <wp:lineTo x="8077" y="20626"/>
              <wp:lineTo x="9319" y="20626"/>
              <wp:lineTo x="19881" y="18048"/>
              <wp:lineTo x="20295" y="17188"/>
              <wp:lineTo x="21331" y="8594"/>
              <wp:lineTo x="21331" y="1719"/>
              <wp:lineTo x="1450" y="1719"/>
            </wp:wrapPolygon>
          </wp:wrapTight>
          <wp:docPr id="9" name="Bilde 9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Bilde 3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986915" cy="47879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>
      <w:rPr>
        <w:noProof/>
        <w:lang w:eastAsia="nb-NO"/>
      </w:rPr>
      <w:drawing>
        <wp:anchor distT="0" distB="0" distL="114300" distR="114300" simplePos="0" relativeHeight="251665920" behindDoc="1" locked="0" layoutInCell="1" allowOverlap="1" wp14:anchorId="5FB2BCA0" wp14:editId="5FB2BCA1">
          <wp:simplePos x="0" y="0"/>
          <wp:positionH relativeFrom="margin">
            <wp:posOffset>501015</wp:posOffset>
          </wp:positionH>
          <wp:positionV relativeFrom="margin">
            <wp:posOffset>9815195</wp:posOffset>
          </wp:positionV>
          <wp:extent cx="1986915" cy="478790"/>
          <wp:effectExtent l="0" t="0" r="0" b="0"/>
          <wp:wrapTight wrapText="bothSides">
            <wp:wrapPolygon edited="0">
              <wp:start x="1450" y="1719"/>
              <wp:lineTo x="0" y="10313"/>
              <wp:lineTo x="1243" y="17188"/>
              <wp:lineTo x="1243" y="18048"/>
              <wp:lineTo x="8077" y="20626"/>
              <wp:lineTo x="9319" y="20626"/>
              <wp:lineTo x="19881" y="18048"/>
              <wp:lineTo x="20295" y="17188"/>
              <wp:lineTo x="21331" y="8594"/>
              <wp:lineTo x="21331" y="1719"/>
              <wp:lineTo x="1450" y="1719"/>
            </wp:wrapPolygon>
          </wp:wrapTight>
          <wp:docPr id="10" name="Bilde 10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Bilde 3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986915" cy="47879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>
      <w:rPr>
        <w:noProof/>
        <w:lang w:eastAsia="nb-NO"/>
      </w:rPr>
      <mc:AlternateContent>
        <mc:Choice Requires="wps">
          <w:drawing>
            <wp:anchor distT="0" distB="0" distL="114300" distR="114300" simplePos="0" relativeHeight="251661824" behindDoc="0" locked="0" layoutInCell="1" allowOverlap="1" wp14:anchorId="5FB2BCA2" wp14:editId="5FB2BCA3">
              <wp:simplePos x="0" y="0"/>
              <wp:positionH relativeFrom="column">
                <wp:posOffset>3200400</wp:posOffset>
              </wp:positionH>
              <wp:positionV relativeFrom="paragraph">
                <wp:posOffset>-324485</wp:posOffset>
              </wp:positionV>
              <wp:extent cx="2171700" cy="228600"/>
              <wp:effectExtent l="0" t="0" r="0" b="0"/>
              <wp:wrapNone/>
              <wp:docPr id="4" name="Text Box 4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2171700" cy="228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C572A759-6A51-4108-AA02-DFA0A04FC94B}">
                          <ma14:wrappingTextBoxFlag xmlns="" xmlns:mo="http://schemas.microsoft.com/office/mac/office/2008/main" xmlns:mv="urn:schemas-microsoft-com:mac:vml" xmlns:o="urn:schemas-microsoft-com:office:office" xmlns:v="urn:schemas-microsoft-com:vml" xmlns:w10="urn:schemas-microsoft-com:office:word" xmlns:w="http://schemas.openxmlformats.org/wordprocessingml/2006/main" xmlns:ma14="http://schemas.microsoft.com/office/mac/drawingml/2011/main"/>
                        </a:ext>
                      </a:extLst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5FB2BCA6" w14:textId="77777777" w:rsidR="0039633A" w:rsidRPr="007F3E56" w:rsidRDefault="0039633A">
                          <w:pPr>
                            <w:rPr>
                              <w:b/>
                              <w:sz w:val="18"/>
                              <w:szCs w:val="18"/>
                            </w:rPr>
                          </w:pPr>
                          <w:r w:rsidRPr="007F3E56">
                            <w:rPr>
                              <w:b/>
                              <w:sz w:val="18"/>
                              <w:szCs w:val="18"/>
                            </w:rPr>
                            <w:t xml:space="preserve">Unntatt offentlighet jfr. </w:t>
                          </w:r>
                          <w:proofErr w:type="spellStart"/>
                          <w:r w:rsidRPr="007F3E56">
                            <w:rPr>
                              <w:b/>
                              <w:sz w:val="18"/>
                              <w:szCs w:val="18"/>
                            </w:rPr>
                            <w:t>Off.loven</w:t>
                          </w:r>
                          <w:proofErr w:type="spellEnd"/>
                          <w:r w:rsidRPr="007F3E56">
                            <w:rPr>
                              <w:b/>
                              <w:sz w:val="18"/>
                              <w:szCs w:val="18"/>
                            </w:rPr>
                            <w:t xml:space="preserve"> § 13</w:t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</wp:anchor>
          </w:drawing>
        </mc:Choice>
        <mc:Fallback>
          <w:pict>
            <v:shapetype w14:anchorId="5FB2BCA2" id="_x0000_t202" coordsize="21600,21600" o:spt="202" path="m,l,21600r21600,l21600,xe">
              <v:stroke joinstyle="miter"/>
              <v:path gradientshapeok="t" o:connecttype="rect"/>
            </v:shapetype>
            <v:shape id="Text Box 4" o:spid="_x0000_s1028" type="#_x0000_t202" style="position:absolute;margin-left:252pt;margin-top:-25.55pt;width:171pt;height:18pt;z-index:251661824;visibility:visible;mso-wrap-style:square;mso-width-percent:0;mso-wrap-distance-left:9pt;mso-wrap-distance-top:0;mso-wrap-distance-right:9pt;mso-wrap-distance-bottom:0;mso-position-horizontal:absolute;mso-position-horizontal-relative:text;mso-position-vertical:absolute;mso-position-vertical-relative:text;mso-width-percent:0;mso-width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9zWhQqAIAAKMFAAAOAAAAZHJzL2Uyb0RvYy54bWysVEtv2zAMvg/YfxB0T/2A27RGncJNkWFA&#10;0RVrh54VWWqM2aImKbGzYf99lGynWbdLh11sivxEkR8fl1d925CdMLYGVdDkJKZEKA5VrZ4L+uVx&#10;NTunxDqmKtaAEgXdC0uvFu/fXXY6FylsoKmEIehE2bzTBd04p/MosnwjWmZPQAuFRgmmZQ6P5jmq&#10;DOvQe9tEaRyfRR2YShvgwlrU3gxGugj+pRTcfZLSCkeagmJsLnxN+K79N1pcsvzZML2p+RgG+4co&#10;WlYrfPTg6oY5Rram/sNVW3MDFqQ74dBGIGXNRcgBs0niV9k8bJgWIRckx+oDTfb/ueV3u3tD6qqg&#10;GSWKtViiR9E7cg09yTw7nbY5gh40wlyPaqzypLeo9En30rT+j+kQtCPP+wO33hlHZZrMk3mMJo62&#10;ND0/QxndRy+3tbHug4CWeKGgBmsXKGW7W+sG6ATxjylY1U0T6teo3xToc9CI0ADDbZZjJCh6pI8p&#10;FOfH8nSelvPTi9lZeZrMsiQ+n5VlnM5uVmVcxtlqeZFd/xzjnO5HnpIh9SC5fSO810Z9FhKpDAx4&#10;RWhisWwM2TFsP8a5UC6QFyJEtEdJzOItF0d8yCPk95bLAyPTy6Dc4XJbKzCB71dhV1+nkOWAx6Id&#10;5e1F16/7sVXWUO2xUwwMk2Y1X9VYzltm3T0zOFrYAbgu3Cf8yAa6gsIoUbIB8/1veo/HjkcrJR2O&#10;akHtty0zgpLmo8JZuEiyzM92OGRYUTyYY8v62KK27RKwHAkuJs2D6PGumURpoH3CrVL6V9HEFMe3&#10;C+omcemGBYJbiYuyDCCcZs3crXrQ3Lv21fHN+tg/MaPHjnbYQXcwDTXLXzX2gPU3FZRbB7IOXe8J&#10;HlgdicdNEOZm3Fp+1RyfA+plty5+AQAA//8DAFBLAwQUAAYACAAAACEASmXIIN4AAAALAQAADwAA&#10;AGRycy9kb3ducmV2LnhtbEyPwU7DMBBE70j8g7VI3FrbKKlKGqdCIK4gWkDqzY23SUS8jmK3CX/P&#10;coLjzo5m3pTb2ffigmPsAhnQSwUCqQ6uo8bA+/55sQYRkyVn+0Bo4BsjbKvrq9IWLkz0hpddagSH&#10;UCysgTaloZAy1i16G5dhQOLfKYzeJj7HRrrRThzue3mn1Ep62xE3tHbAxxbrr93ZG/h4OR0+M/Xa&#10;PPl8mMKsJPl7acztzfywAZFwTn9m+MVndKiY6RjO5KLoDeQq4y3JwCLXGgQ71tmKlSMrOtcgq1L+&#10;31D9AAAA//8DAFBLAQItABQABgAIAAAAIQC2gziS/gAAAOEBAAATAAAAAAAAAAAAAAAAAAAAAABb&#10;Q29udGVudF9UeXBlc10ueG1sUEsBAi0AFAAGAAgAAAAhADj9If/WAAAAlAEAAAsAAAAAAAAAAAAA&#10;AAAALwEAAF9yZWxzLy5yZWxzUEsBAi0AFAAGAAgAAAAhAD3NaFCoAgAAowUAAA4AAAAAAAAAAAAA&#10;AAAALgIAAGRycy9lMm9Eb2MueG1sUEsBAi0AFAAGAAgAAAAhAEplyCDeAAAACwEAAA8AAAAAAAAA&#10;AAAAAAAAAgUAAGRycy9kb3ducmV2LnhtbFBLBQYAAAAABAAEAPMAAAANBgAAAAA=&#10;" filled="f" stroked="f">
              <v:textbox>
                <w:txbxContent>
                  <w:p w14:paraId="5FB2BCA6" w14:textId="77777777" w:rsidR="0039633A" w:rsidRPr="007F3E56" w:rsidRDefault="0039633A">
                    <w:pPr>
                      <w:rPr>
                        <w:b/>
                        <w:sz w:val="18"/>
                        <w:szCs w:val="18"/>
                      </w:rPr>
                    </w:pPr>
                    <w:r w:rsidRPr="007F3E56">
                      <w:rPr>
                        <w:b/>
                        <w:sz w:val="18"/>
                        <w:szCs w:val="18"/>
                      </w:rPr>
                      <w:t xml:space="preserve">Unntatt offentlighet jfr. </w:t>
                    </w:r>
                    <w:proofErr w:type="spellStart"/>
                    <w:r w:rsidRPr="007F3E56">
                      <w:rPr>
                        <w:b/>
                        <w:sz w:val="18"/>
                        <w:szCs w:val="18"/>
                      </w:rPr>
                      <w:t>Off.loven</w:t>
                    </w:r>
                    <w:proofErr w:type="spellEnd"/>
                    <w:r w:rsidRPr="007F3E56">
                      <w:rPr>
                        <w:b/>
                        <w:sz w:val="18"/>
                        <w:szCs w:val="18"/>
                      </w:rPr>
                      <w:t xml:space="preserve"> § 13</w:t>
                    </w:r>
                  </w:p>
                </w:txbxContent>
              </v:textbox>
            </v:shape>
          </w:pict>
        </mc:Fallback>
      </mc:AlternateConten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5FB2BC8E" w14:textId="77777777" w:rsidR="00572ED4" w:rsidRDefault="00572ED4" w:rsidP="002A4A84">
      <w:pPr>
        <w:spacing w:line="240" w:lineRule="auto"/>
      </w:pPr>
      <w:r>
        <w:separator/>
      </w:r>
    </w:p>
  </w:footnote>
  <w:footnote w:type="continuationSeparator" w:id="0">
    <w:p w14:paraId="5FB2BC8F" w14:textId="77777777" w:rsidR="00572ED4" w:rsidRDefault="00572ED4" w:rsidP="002A4A84">
      <w:pPr>
        <w:spacing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FB2BC92" w14:textId="77777777" w:rsidR="0039633A" w:rsidRDefault="0039633A">
    <w:pPr>
      <w:pStyle w:val="Topptekst"/>
    </w:pPr>
    <w:r>
      <w:rPr>
        <w:noProof/>
        <w:lang w:eastAsia="nb-NO"/>
      </w:rPr>
      <w:drawing>
        <wp:anchor distT="0" distB="0" distL="114300" distR="114300" simplePos="0" relativeHeight="251657728" behindDoc="1" locked="0" layoutInCell="1" allowOverlap="1" wp14:anchorId="5FB2BC96" wp14:editId="5FB2BC97">
          <wp:simplePos x="6972300" y="381000"/>
          <wp:positionH relativeFrom="margin">
            <wp:align>right</wp:align>
          </wp:positionH>
          <wp:positionV relativeFrom="topMargin">
            <wp:posOffset>360045</wp:posOffset>
          </wp:positionV>
          <wp:extent cx="342000" cy="352800"/>
          <wp:effectExtent l="0" t="0" r="1270" b="0"/>
          <wp:wrapSquare wrapText="bothSides"/>
          <wp:docPr id="7" name="Picture 8" descr="logo u tekst-13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10" descr="logo u tekst-13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342000" cy="352800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FB2BC94" w14:textId="77777777" w:rsidR="005004ED" w:rsidRDefault="005004ED">
    <w:pPr>
      <w:pStyle w:val="Topptekst"/>
    </w:pPr>
    <w:r>
      <w:rPr>
        <w:noProof/>
        <w:lang w:eastAsia="nb-NO"/>
      </w:rPr>
      <w:drawing>
        <wp:anchor distT="0" distB="0" distL="114300" distR="114300" simplePos="0" relativeHeight="251672064" behindDoc="1" locked="0" layoutInCell="1" allowOverlap="1" wp14:anchorId="5FB2BC98" wp14:editId="5FB2BC99">
          <wp:simplePos x="0" y="0"/>
          <wp:positionH relativeFrom="column">
            <wp:posOffset>-3175</wp:posOffset>
          </wp:positionH>
          <wp:positionV relativeFrom="paragraph">
            <wp:posOffset>119644</wp:posOffset>
          </wp:positionV>
          <wp:extent cx="5759450" cy="385445"/>
          <wp:effectExtent l="0" t="0" r="0" b="0"/>
          <wp:wrapNone/>
          <wp:docPr id="8" name="Bilde 8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2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5759450" cy="38544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0A72D80"/>
    <w:multiLevelType w:val="hybridMultilevel"/>
    <w:tmpl w:val="A5AE9764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01E72EFD"/>
    <w:multiLevelType w:val="hybridMultilevel"/>
    <w:tmpl w:val="C480EC9C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0A076848"/>
    <w:multiLevelType w:val="hybridMultilevel"/>
    <w:tmpl w:val="9AAE8C42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1A362E49"/>
    <w:multiLevelType w:val="multilevel"/>
    <w:tmpl w:val="1FFC4BC6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  <w:b/>
        <w:i w:val="0"/>
        <w:sz w:val="32"/>
        <w:szCs w:val="32"/>
      </w:rPr>
    </w:lvl>
    <w:lvl w:ilvl="1">
      <w:start w:val="1"/>
      <w:numFmt w:val="decimal"/>
      <w:lvlText w:val="%1.%2."/>
      <w:lvlJc w:val="left"/>
      <w:pPr>
        <w:ind w:left="792" w:hanging="792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1224" w:hanging="1224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172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4" w15:restartNumberingAfterBreak="0">
    <w:nsid w:val="20C30D22"/>
    <w:multiLevelType w:val="hybridMultilevel"/>
    <w:tmpl w:val="2AC64B52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238C7416"/>
    <w:multiLevelType w:val="hybridMultilevel"/>
    <w:tmpl w:val="7A2A1E80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255A33DD"/>
    <w:multiLevelType w:val="hybridMultilevel"/>
    <w:tmpl w:val="D656346E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25A61CCF"/>
    <w:multiLevelType w:val="hybridMultilevel"/>
    <w:tmpl w:val="C83072D2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3807354A"/>
    <w:multiLevelType w:val="hybridMultilevel"/>
    <w:tmpl w:val="262A7678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3A6900DF"/>
    <w:multiLevelType w:val="hybridMultilevel"/>
    <w:tmpl w:val="335A67A8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3BC35CE8"/>
    <w:multiLevelType w:val="hybridMultilevel"/>
    <w:tmpl w:val="AB72DD6E"/>
    <w:lvl w:ilvl="0" w:tplc="0414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40019" w:tentative="1">
      <w:start w:val="1"/>
      <w:numFmt w:val="lowerLetter"/>
      <w:lvlText w:val="%2."/>
      <w:lvlJc w:val="left"/>
      <w:pPr>
        <w:ind w:left="1440" w:hanging="360"/>
      </w:pPr>
    </w:lvl>
    <w:lvl w:ilvl="2" w:tplc="0414001B" w:tentative="1">
      <w:start w:val="1"/>
      <w:numFmt w:val="lowerRoman"/>
      <w:lvlText w:val="%3."/>
      <w:lvlJc w:val="right"/>
      <w:pPr>
        <w:ind w:left="2160" w:hanging="180"/>
      </w:pPr>
    </w:lvl>
    <w:lvl w:ilvl="3" w:tplc="0414000F" w:tentative="1">
      <w:start w:val="1"/>
      <w:numFmt w:val="decimal"/>
      <w:lvlText w:val="%4."/>
      <w:lvlJc w:val="left"/>
      <w:pPr>
        <w:ind w:left="2880" w:hanging="360"/>
      </w:pPr>
    </w:lvl>
    <w:lvl w:ilvl="4" w:tplc="04140019" w:tentative="1">
      <w:start w:val="1"/>
      <w:numFmt w:val="lowerLetter"/>
      <w:lvlText w:val="%5."/>
      <w:lvlJc w:val="left"/>
      <w:pPr>
        <w:ind w:left="3600" w:hanging="360"/>
      </w:pPr>
    </w:lvl>
    <w:lvl w:ilvl="5" w:tplc="0414001B" w:tentative="1">
      <w:start w:val="1"/>
      <w:numFmt w:val="lowerRoman"/>
      <w:lvlText w:val="%6."/>
      <w:lvlJc w:val="right"/>
      <w:pPr>
        <w:ind w:left="4320" w:hanging="180"/>
      </w:pPr>
    </w:lvl>
    <w:lvl w:ilvl="6" w:tplc="0414000F" w:tentative="1">
      <w:start w:val="1"/>
      <w:numFmt w:val="decimal"/>
      <w:lvlText w:val="%7."/>
      <w:lvlJc w:val="left"/>
      <w:pPr>
        <w:ind w:left="5040" w:hanging="360"/>
      </w:pPr>
    </w:lvl>
    <w:lvl w:ilvl="7" w:tplc="04140019" w:tentative="1">
      <w:start w:val="1"/>
      <w:numFmt w:val="lowerLetter"/>
      <w:lvlText w:val="%8."/>
      <w:lvlJc w:val="left"/>
      <w:pPr>
        <w:ind w:left="5760" w:hanging="360"/>
      </w:pPr>
    </w:lvl>
    <w:lvl w:ilvl="8" w:tplc="0414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3F463165"/>
    <w:multiLevelType w:val="hybridMultilevel"/>
    <w:tmpl w:val="7FA66C36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4BB17FC4"/>
    <w:multiLevelType w:val="hybridMultilevel"/>
    <w:tmpl w:val="C7E2A0A6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56582E88"/>
    <w:multiLevelType w:val="hybridMultilevel"/>
    <w:tmpl w:val="A72A8D5C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58962A86"/>
    <w:multiLevelType w:val="multilevel"/>
    <w:tmpl w:val="B97EA1AA"/>
    <w:lvl w:ilvl="0">
      <w:start w:val="1"/>
      <w:numFmt w:val="decimal"/>
      <w:pStyle w:val="Overskrift1"/>
      <w:lvlText w:val="%1"/>
      <w:lvlJc w:val="left"/>
      <w:pPr>
        <w:ind w:left="432" w:hanging="432"/>
      </w:pPr>
    </w:lvl>
    <w:lvl w:ilvl="1">
      <w:start w:val="1"/>
      <w:numFmt w:val="decimal"/>
      <w:pStyle w:val="Overskrift2"/>
      <w:lvlText w:val="%1.%2"/>
      <w:lvlJc w:val="left"/>
      <w:pPr>
        <w:ind w:left="576" w:hanging="576"/>
      </w:pPr>
    </w:lvl>
    <w:lvl w:ilvl="2">
      <w:start w:val="1"/>
      <w:numFmt w:val="decimal"/>
      <w:pStyle w:val="Overskrift3"/>
      <w:lvlText w:val="%1.%2.%3"/>
      <w:lvlJc w:val="left"/>
      <w:pPr>
        <w:ind w:left="720" w:hanging="720"/>
      </w:pPr>
    </w:lvl>
    <w:lvl w:ilvl="3">
      <w:start w:val="1"/>
      <w:numFmt w:val="decimal"/>
      <w:pStyle w:val="Overskrift4"/>
      <w:lvlText w:val="%1.%2.%3.%4"/>
      <w:lvlJc w:val="left"/>
      <w:pPr>
        <w:ind w:left="864" w:hanging="864"/>
      </w:pPr>
    </w:lvl>
    <w:lvl w:ilvl="4">
      <w:start w:val="1"/>
      <w:numFmt w:val="decimal"/>
      <w:pStyle w:val="Overskrift5"/>
      <w:lvlText w:val="%1.%2.%3.%4.%5"/>
      <w:lvlJc w:val="left"/>
      <w:pPr>
        <w:ind w:left="1008" w:hanging="1008"/>
      </w:pPr>
    </w:lvl>
    <w:lvl w:ilvl="5">
      <w:start w:val="1"/>
      <w:numFmt w:val="decimal"/>
      <w:pStyle w:val="Overskrift6"/>
      <w:lvlText w:val="%1.%2.%3.%4.%5.%6"/>
      <w:lvlJc w:val="left"/>
      <w:pPr>
        <w:ind w:left="1152" w:hanging="1152"/>
      </w:pPr>
    </w:lvl>
    <w:lvl w:ilvl="6">
      <w:start w:val="1"/>
      <w:numFmt w:val="decimal"/>
      <w:pStyle w:val="Overskrift7"/>
      <w:lvlText w:val="%1.%2.%3.%4.%5.%6.%7"/>
      <w:lvlJc w:val="left"/>
      <w:pPr>
        <w:ind w:left="1296" w:hanging="1296"/>
      </w:pPr>
    </w:lvl>
    <w:lvl w:ilvl="7">
      <w:start w:val="1"/>
      <w:numFmt w:val="decimal"/>
      <w:pStyle w:val="Overskrift8"/>
      <w:lvlText w:val="%1.%2.%3.%4.%5.%6.%7.%8"/>
      <w:lvlJc w:val="left"/>
      <w:pPr>
        <w:ind w:left="1440" w:hanging="1440"/>
      </w:pPr>
    </w:lvl>
    <w:lvl w:ilvl="8">
      <w:start w:val="1"/>
      <w:numFmt w:val="decimal"/>
      <w:pStyle w:val="Overskrift9"/>
      <w:lvlText w:val="%1.%2.%3.%4.%5.%6.%7.%8.%9"/>
      <w:lvlJc w:val="left"/>
      <w:pPr>
        <w:ind w:left="1584" w:hanging="1584"/>
      </w:pPr>
    </w:lvl>
  </w:abstractNum>
  <w:abstractNum w:abstractNumId="15" w15:restartNumberingAfterBreak="0">
    <w:nsid w:val="59EC727A"/>
    <w:multiLevelType w:val="hybridMultilevel"/>
    <w:tmpl w:val="F4923D06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5CCA75DD"/>
    <w:multiLevelType w:val="hybridMultilevel"/>
    <w:tmpl w:val="C7FA343A"/>
    <w:lvl w:ilvl="0" w:tplc="A8D6A498">
      <w:start w:val="1"/>
      <w:numFmt w:val="bullet"/>
      <w:pStyle w:val="Listeavsnit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7" w15:restartNumberingAfterBreak="0">
    <w:nsid w:val="5E5101E2"/>
    <w:multiLevelType w:val="hybridMultilevel"/>
    <w:tmpl w:val="D02A7248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63F466C9"/>
    <w:multiLevelType w:val="hybridMultilevel"/>
    <w:tmpl w:val="17EC0C38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65C17AE2"/>
    <w:multiLevelType w:val="multilevel"/>
    <w:tmpl w:val="F60CE1AC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  <w:lvl w:ilvl="1">
      <w:start w:val="1"/>
      <w:numFmt w:val="decimal"/>
      <w:pStyle w:val="Stil1"/>
      <w:lvlText w:val="%1.%2."/>
      <w:lvlJc w:val="left"/>
      <w:pPr>
        <w:tabs>
          <w:tab w:val="num" w:pos="792"/>
        </w:tabs>
        <w:ind w:left="792" w:hanging="432"/>
      </w:pPr>
      <w:rPr>
        <w:rFonts w:ascii="Arial" w:hAnsi="Arial" w:cs="Arial" w:hint="default"/>
        <w:b/>
        <w:i/>
        <w:sz w:val="28"/>
        <w:szCs w:val="28"/>
      </w:rPr>
    </w:lvl>
    <w:lvl w:ilvl="2">
      <w:start w:val="1"/>
      <w:numFmt w:val="decimal"/>
      <w:lvlText w:val="%1.%2.%3."/>
      <w:lvlJc w:val="left"/>
      <w:pPr>
        <w:tabs>
          <w:tab w:val="num" w:pos="1440"/>
        </w:tabs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tabs>
          <w:tab w:val="num" w:pos="1800"/>
        </w:tabs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tabs>
          <w:tab w:val="num" w:pos="2520"/>
        </w:tabs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tabs>
          <w:tab w:val="num" w:pos="2880"/>
        </w:tabs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tabs>
          <w:tab w:val="num" w:pos="3600"/>
        </w:tabs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3960"/>
        </w:tabs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4680"/>
        </w:tabs>
        <w:ind w:left="4320" w:hanging="1440"/>
      </w:pPr>
      <w:rPr>
        <w:rFonts w:hint="default"/>
      </w:rPr>
    </w:lvl>
  </w:abstractNum>
  <w:abstractNum w:abstractNumId="20" w15:restartNumberingAfterBreak="0">
    <w:nsid w:val="65CC1BF6"/>
    <w:multiLevelType w:val="hybridMultilevel"/>
    <w:tmpl w:val="C7CA2ECC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75C026E6"/>
    <w:multiLevelType w:val="hybridMultilevel"/>
    <w:tmpl w:val="EB6653C0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762D76A0"/>
    <w:multiLevelType w:val="hybridMultilevel"/>
    <w:tmpl w:val="E9ECBEEA"/>
    <w:lvl w:ilvl="0" w:tplc="7884E6A4">
      <w:start w:val="9"/>
      <w:numFmt w:val="bullet"/>
      <w:lvlText w:val=""/>
      <w:lvlJc w:val="left"/>
      <w:pPr>
        <w:ind w:left="1425" w:hanging="360"/>
      </w:pPr>
      <w:rPr>
        <w:rFonts w:ascii="Symbol" w:eastAsia="Calibri" w:hAnsi="Symbol" w:cs="Times New Roman" w:hint="default"/>
      </w:rPr>
    </w:lvl>
    <w:lvl w:ilvl="1" w:tplc="08090003" w:tentative="1">
      <w:start w:val="1"/>
      <w:numFmt w:val="bullet"/>
      <w:lvlText w:val="o"/>
      <w:lvlJc w:val="left"/>
      <w:pPr>
        <w:ind w:left="2145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865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585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05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25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745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465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185" w:hanging="360"/>
      </w:pPr>
      <w:rPr>
        <w:rFonts w:ascii="Wingdings" w:hAnsi="Wingdings" w:hint="default"/>
      </w:rPr>
    </w:lvl>
  </w:abstractNum>
  <w:abstractNum w:abstractNumId="23" w15:restartNumberingAfterBreak="0">
    <w:nsid w:val="7F745FFB"/>
    <w:multiLevelType w:val="hybridMultilevel"/>
    <w:tmpl w:val="2EFAAB1C"/>
    <w:lvl w:ilvl="0" w:tplc="0414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40019" w:tentative="1">
      <w:start w:val="1"/>
      <w:numFmt w:val="lowerLetter"/>
      <w:lvlText w:val="%2."/>
      <w:lvlJc w:val="left"/>
      <w:pPr>
        <w:ind w:left="1440" w:hanging="360"/>
      </w:pPr>
    </w:lvl>
    <w:lvl w:ilvl="2" w:tplc="0414001B" w:tentative="1">
      <w:start w:val="1"/>
      <w:numFmt w:val="lowerRoman"/>
      <w:lvlText w:val="%3."/>
      <w:lvlJc w:val="right"/>
      <w:pPr>
        <w:ind w:left="2160" w:hanging="180"/>
      </w:pPr>
    </w:lvl>
    <w:lvl w:ilvl="3" w:tplc="0414000F" w:tentative="1">
      <w:start w:val="1"/>
      <w:numFmt w:val="decimal"/>
      <w:lvlText w:val="%4."/>
      <w:lvlJc w:val="left"/>
      <w:pPr>
        <w:ind w:left="2880" w:hanging="360"/>
      </w:pPr>
    </w:lvl>
    <w:lvl w:ilvl="4" w:tplc="04140019" w:tentative="1">
      <w:start w:val="1"/>
      <w:numFmt w:val="lowerLetter"/>
      <w:lvlText w:val="%5."/>
      <w:lvlJc w:val="left"/>
      <w:pPr>
        <w:ind w:left="3600" w:hanging="360"/>
      </w:pPr>
    </w:lvl>
    <w:lvl w:ilvl="5" w:tplc="0414001B" w:tentative="1">
      <w:start w:val="1"/>
      <w:numFmt w:val="lowerRoman"/>
      <w:lvlText w:val="%6."/>
      <w:lvlJc w:val="right"/>
      <w:pPr>
        <w:ind w:left="4320" w:hanging="180"/>
      </w:pPr>
    </w:lvl>
    <w:lvl w:ilvl="6" w:tplc="0414000F" w:tentative="1">
      <w:start w:val="1"/>
      <w:numFmt w:val="decimal"/>
      <w:lvlText w:val="%7."/>
      <w:lvlJc w:val="left"/>
      <w:pPr>
        <w:ind w:left="5040" w:hanging="360"/>
      </w:pPr>
    </w:lvl>
    <w:lvl w:ilvl="7" w:tplc="04140019" w:tentative="1">
      <w:start w:val="1"/>
      <w:numFmt w:val="lowerLetter"/>
      <w:lvlText w:val="%8."/>
      <w:lvlJc w:val="left"/>
      <w:pPr>
        <w:ind w:left="5760" w:hanging="360"/>
      </w:pPr>
    </w:lvl>
    <w:lvl w:ilvl="8" w:tplc="0414001B" w:tentative="1">
      <w:start w:val="1"/>
      <w:numFmt w:val="lowerRoman"/>
      <w:lvlText w:val="%9."/>
      <w:lvlJc w:val="right"/>
      <w:pPr>
        <w:ind w:left="6480" w:hanging="180"/>
      </w:pPr>
    </w:lvl>
  </w:abstractNum>
  <w:num w:numId="1">
    <w:abstractNumId w:val="19"/>
  </w:num>
  <w:num w:numId="2">
    <w:abstractNumId w:val="16"/>
  </w:num>
  <w:num w:numId="3">
    <w:abstractNumId w:val="14"/>
  </w:num>
  <w:num w:numId="4">
    <w:abstractNumId w:val="14"/>
  </w:num>
  <w:num w:numId="5">
    <w:abstractNumId w:val="7"/>
  </w:num>
  <w:num w:numId="6">
    <w:abstractNumId w:val="23"/>
  </w:num>
  <w:num w:numId="7">
    <w:abstractNumId w:val="5"/>
  </w:num>
  <w:num w:numId="8">
    <w:abstractNumId w:val="6"/>
  </w:num>
  <w:num w:numId="9">
    <w:abstractNumId w:val="15"/>
  </w:num>
  <w:num w:numId="10">
    <w:abstractNumId w:val="4"/>
  </w:num>
  <w:num w:numId="11">
    <w:abstractNumId w:val="1"/>
  </w:num>
  <w:num w:numId="12">
    <w:abstractNumId w:val="13"/>
  </w:num>
  <w:num w:numId="13">
    <w:abstractNumId w:val="21"/>
  </w:num>
  <w:num w:numId="14">
    <w:abstractNumId w:val="3"/>
  </w:num>
  <w:num w:numId="15">
    <w:abstractNumId w:val="22"/>
  </w:num>
  <w:num w:numId="16">
    <w:abstractNumId w:val="8"/>
  </w:num>
  <w:num w:numId="17">
    <w:abstractNumId w:val="17"/>
  </w:num>
  <w:num w:numId="18">
    <w:abstractNumId w:val="2"/>
  </w:num>
  <w:num w:numId="19">
    <w:abstractNumId w:val="18"/>
  </w:num>
  <w:num w:numId="20">
    <w:abstractNumId w:val="12"/>
  </w:num>
  <w:num w:numId="21">
    <w:abstractNumId w:val="11"/>
  </w:num>
  <w:num w:numId="22">
    <w:abstractNumId w:val="9"/>
  </w:num>
  <w:num w:numId="23">
    <w:abstractNumId w:val="20"/>
  </w:num>
  <w:num w:numId="24">
    <w:abstractNumId w:val="14"/>
  </w:num>
  <w:num w:numId="25">
    <w:abstractNumId w:val="0"/>
  </w:num>
  <w:num w:numId="26">
    <w:abstractNumId w:val="14"/>
  </w:num>
  <w:num w:numId="27">
    <w:abstractNumId w:val="10"/>
  </w:num>
  <w:num w:numId="28">
    <w:abstractNumId w:val="14"/>
  </w:num>
  <w:num w:numId="29">
    <w:abstractNumId w:val="14"/>
  </w:num>
  <w:num w:numId="30">
    <w:abstractNumId w:val="14"/>
  </w:num>
  <w:num w:numId="31">
    <w:abstractNumId w:val="14"/>
  </w:num>
  <w:numIdMacAtCleanup w:val="12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proofState w:spelling="clean" w:grammar="clean"/>
  <w:defaultTabStop w:val="708"/>
  <w:hyphenationZone w:val="425"/>
  <w:characterSpacingControl w:val="doNotCompress"/>
  <w:hdrShapeDefaults>
    <o:shapedefaults v:ext="edit" spidmax="112641">
      <o:colormru v:ext="edit" colors="#f1f2f2"/>
    </o:shapedefaults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572ED4"/>
    <w:rsid w:val="00004959"/>
    <w:rsid w:val="00016DA1"/>
    <w:rsid w:val="00052D0F"/>
    <w:rsid w:val="00053F7E"/>
    <w:rsid w:val="000578B9"/>
    <w:rsid w:val="00064180"/>
    <w:rsid w:val="000700C8"/>
    <w:rsid w:val="000839B2"/>
    <w:rsid w:val="00085FA6"/>
    <w:rsid w:val="0009310A"/>
    <w:rsid w:val="000A5CDB"/>
    <w:rsid w:val="000B4BF9"/>
    <w:rsid w:val="000B5221"/>
    <w:rsid w:val="000F383F"/>
    <w:rsid w:val="000F48A3"/>
    <w:rsid w:val="000F557F"/>
    <w:rsid w:val="00102EC5"/>
    <w:rsid w:val="00130F60"/>
    <w:rsid w:val="001525C3"/>
    <w:rsid w:val="001905ED"/>
    <w:rsid w:val="00194AE0"/>
    <w:rsid w:val="001A1095"/>
    <w:rsid w:val="001A4ED5"/>
    <w:rsid w:val="001C11FC"/>
    <w:rsid w:val="00216945"/>
    <w:rsid w:val="002325E5"/>
    <w:rsid w:val="0024373F"/>
    <w:rsid w:val="00246B27"/>
    <w:rsid w:val="00264AFB"/>
    <w:rsid w:val="00292A68"/>
    <w:rsid w:val="002A07D4"/>
    <w:rsid w:val="002A4A84"/>
    <w:rsid w:val="002A6356"/>
    <w:rsid w:val="002D05E9"/>
    <w:rsid w:val="002D7D0A"/>
    <w:rsid w:val="002E3528"/>
    <w:rsid w:val="002F1FBF"/>
    <w:rsid w:val="002F3D4C"/>
    <w:rsid w:val="003515F7"/>
    <w:rsid w:val="00357AB6"/>
    <w:rsid w:val="00357EE4"/>
    <w:rsid w:val="00386F61"/>
    <w:rsid w:val="00390FD7"/>
    <w:rsid w:val="00392493"/>
    <w:rsid w:val="0039633A"/>
    <w:rsid w:val="003C27C1"/>
    <w:rsid w:val="003C46CB"/>
    <w:rsid w:val="003C5A87"/>
    <w:rsid w:val="003D6104"/>
    <w:rsid w:val="003E5087"/>
    <w:rsid w:val="003F4CEB"/>
    <w:rsid w:val="003F55D4"/>
    <w:rsid w:val="00404F73"/>
    <w:rsid w:val="00405DC7"/>
    <w:rsid w:val="0041153D"/>
    <w:rsid w:val="004150EA"/>
    <w:rsid w:val="004160F8"/>
    <w:rsid w:val="004319F8"/>
    <w:rsid w:val="004403B9"/>
    <w:rsid w:val="004440A3"/>
    <w:rsid w:val="00451735"/>
    <w:rsid w:val="004969FE"/>
    <w:rsid w:val="004B3856"/>
    <w:rsid w:val="004C3AFA"/>
    <w:rsid w:val="004D22E7"/>
    <w:rsid w:val="004D63DA"/>
    <w:rsid w:val="004D7FF3"/>
    <w:rsid w:val="005004ED"/>
    <w:rsid w:val="0051254B"/>
    <w:rsid w:val="00521C3E"/>
    <w:rsid w:val="00524DFD"/>
    <w:rsid w:val="005307CE"/>
    <w:rsid w:val="00545130"/>
    <w:rsid w:val="00572ED4"/>
    <w:rsid w:val="005733B8"/>
    <w:rsid w:val="00576FFF"/>
    <w:rsid w:val="00582C9A"/>
    <w:rsid w:val="0058349C"/>
    <w:rsid w:val="00586A03"/>
    <w:rsid w:val="005967F4"/>
    <w:rsid w:val="005978ED"/>
    <w:rsid w:val="005A37F6"/>
    <w:rsid w:val="005B03C6"/>
    <w:rsid w:val="005C4239"/>
    <w:rsid w:val="005D303B"/>
    <w:rsid w:val="005D4943"/>
    <w:rsid w:val="005F3194"/>
    <w:rsid w:val="006248B9"/>
    <w:rsid w:val="00631B26"/>
    <w:rsid w:val="0064345C"/>
    <w:rsid w:val="00644A89"/>
    <w:rsid w:val="00650765"/>
    <w:rsid w:val="00665492"/>
    <w:rsid w:val="00671D49"/>
    <w:rsid w:val="006858A8"/>
    <w:rsid w:val="00685F5C"/>
    <w:rsid w:val="00694064"/>
    <w:rsid w:val="006B61D7"/>
    <w:rsid w:val="006B6EF6"/>
    <w:rsid w:val="006C39E8"/>
    <w:rsid w:val="006E37F6"/>
    <w:rsid w:val="0071735B"/>
    <w:rsid w:val="0073536F"/>
    <w:rsid w:val="00736280"/>
    <w:rsid w:val="00737E1B"/>
    <w:rsid w:val="00740B5B"/>
    <w:rsid w:val="0074101D"/>
    <w:rsid w:val="007540CA"/>
    <w:rsid w:val="007608FE"/>
    <w:rsid w:val="0077557F"/>
    <w:rsid w:val="0078049D"/>
    <w:rsid w:val="00792BED"/>
    <w:rsid w:val="00796058"/>
    <w:rsid w:val="007A2DBF"/>
    <w:rsid w:val="007B1713"/>
    <w:rsid w:val="007E5D86"/>
    <w:rsid w:val="007F053F"/>
    <w:rsid w:val="007F3E56"/>
    <w:rsid w:val="008079ED"/>
    <w:rsid w:val="00807D90"/>
    <w:rsid w:val="00810B8B"/>
    <w:rsid w:val="00815BC5"/>
    <w:rsid w:val="00822C0A"/>
    <w:rsid w:val="0083568D"/>
    <w:rsid w:val="00844366"/>
    <w:rsid w:val="00845009"/>
    <w:rsid w:val="00864C40"/>
    <w:rsid w:val="00881139"/>
    <w:rsid w:val="00883F89"/>
    <w:rsid w:val="008B0DE1"/>
    <w:rsid w:val="008B3898"/>
    <w:rsid w:val="008B4A68"/>
    <w:rsid w:val="008C071B"/>
    <w:rsid w:val="008C3427"/>
    <w:rsid w:val="008E705B"/>
    <w:rsid w:val="008F158C"/>
    <w:rsid w:val="009006A2"/>
    <w:rsid w:val="00916917"/>
    <w:rsid w:val="00927A30"/>
    <w:rsid w:val="00932B56"/>
    <w:rsid w:val="00943CEC"/>
    <w:rsid w:val="00952EE4"/>
    <w:rsid w:val="00954335"/>
    <w:rsid w:val="009648AD"/>
    <w:rsid w:val="009906BD"/>
    <w:rsid w:val="00996A05"/>
    <w:rsid w:val="009A1CB5"/>
    <w:rsid w:val="009B0EC7"/>
    <w:rsid w:val="009B4642"/>
    <w:rsid w:val="009E55BD"/>
    <w:rsid w:val="00A00EB0"/>
    <w:rsid w:val="00A02295"/>
    <w:rsid w:val="00A14DC3"/>
    <w:rsid w:val="00A1683D"/>
    <w:rsid w:val="00A26D49"/>
    <w:rsid w:val="00A40899"/>
    <w:rsid w:val="00A50802"/>
    <w:rsid w:val="00A60474"/>
    <w:rsid w:val="00A65F62"/>
    <w:rsid w:val="00A8210A"/>
    <w:rsid w:val="00AA167B"/>
    <w:rsid w:val="00AA6244"/>
    <w:rsid w:val="00AC31F3"/>
    <w:rsid w:val="00AD4A66"/>
    <w:rsid w:val="00AD7D40"/>
    <w:rsid w:val="00AE1BF7"/>
    <w:rsid w:val="00AF40C1"/>
    <w:rsid w:val="00AF5323"/>
    <w:rsid w:val="00B011F8"/>
    <w:rsid w:val="00B018D3"/>
    <w:rsid w:val="00B125E2"/>
    <w:rsid w:val="00B14339"/>
    <w:rsid w:val="00B2624F"/>
    <w:rsid w:val="00B32B91"/>
    <w:rsid w:val="00B4047D"/>
    <w:rsid w:val="00B46499"/>
    <w:rsid w:val="00B52144"/>
    <w:rsid w:val="00B570C0"/>
    <w:rsid w:val="00B62EE0"/>
    <w:rsid w:val="00B66D7B"/>
    <w:rsid w:val="00B8696C"/>
    <w:rsid w:val="00B96194"/>
    <w:rsid w:val="00BA5946"/>
    <w:rsid w:val="00BB21B3"/>
    <w:rsid w:val="00BB62E1"/>
    <w:rsid w:val="00BC1547"/>
    <w:rsid w:val="00BC2EA1"/>
    <w:rsid w:val="00BE2CE3"/>
    <w:rsid w:val="00BF6E79"/>
    <w:rsid w:val="00C109DE"/>
    <w:rsid w:val="00C14790"/>
    <w:rsid w:val="00C16A9C"/>
    <w:rsid w:val="00C16D6E"/>
    <w:rsid w:val="00C171D2"/>
    <w:rsid w:val="00C403CB"/>
    <w:rsid w:val="00C43D4B"/>
    <w:rsid w:val="00C70D76"/>
    <w:rsid w:val="00C9560A"/>
    <w:rsid w:val="00CA1FE2"/>
    <w:rsid w:val="00CA2D38"/>
    <w:rsid w:val="00CA42A8"/>
    <w:rsid w:val="00CA7ADC"/>
    <w:rsid w:val="00CA7F33"/>
    <w:rsid w:val="00CB2E09"/>
    <w:rsid w:val="00CB5998"/>
    <w:rsid w:val="00CD4693"/>
    <w:rsid w:val="00CD6F28"/>
    <w:rsid w:val="00CE1E75"/>
    <w:rsid w:val="00D0367D"/>
    <w:rsid w:val="00D11CFD"/>
    <w:rsid w:val="00D13F80"/>
    <w:rsid w:val="00D8705A"/>
    <w:rsid w:val="00D950FC"/>
    <w:rsid w:val="00DD088A"/>
    <w:rsid w:val="00DE2752"/>
    <w:rsid w:val="00DE3622"/>
    <w:rsid w:val="00DF2035"/>
    <w:rsid w:val="00DF5E0C"/>
    <w:rsid w:val="00E0013E"/>
    <w:rsid w:val="00E03CA6"/>
    <w:rsid w:val="00E152F1"/>
    <w:rsid w:val="00E20BBF"/>
    <w:rsid w:val="00E2345C"/>
    <w:rsid w:val="00E32303"/>
    <w:rsid w:val="00E40C0C"/>
    <w:rsid w:val="00E519E6"/>
    <w:rsid w:val="00E555C9"/>
    <w:rsid w:val="00E6557E"/>
    <w:rsid w:val="00E84A0B"/>
    <w:rsid w:val="00E87D54"/>
    <w:rsid w:val="00E91BC4"/>
    <w:rsid w:val="00E91C31"/>
    <w:rsid w:val="00EA7CBF"/>
    <w:rsid w:val="00EC06C2"/>
    <w:rsid w:val="00EC650F"/>
    <w:rsid w:val="00ED6A51"/>
    <w:rsid w:val="00EF5CCF"/>
    <w:rsid w:val="00EF7D9E"/>
    <w:rsid w:val="00F06282"/>
    <w:rsid w:val="00F24FF2"/>
    <w:rsid w:val="00F329D9"/>
    <w:rsid w:val="00F3790B"/>
    <w:rsid w:val="00F87E27"/>
    <w:rsid w:val="00FA74F8"/>
    <w:rsid w:val="00FC1490"/>
    <w:rsid w:val="00FC3757"/>
    <w:rsid w:val="00FD027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b-NO" w:eastAsia="ja-JP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112641">
      <o:colormru v:ext="edit" colors="#f1f2f2"/>
    </o:shapedefaults>
    <o:shapelayout v:ext="edit">
      <o:idmap v:ext="edit" data="1"/>
    </o:shapelayout>
  </w:shapeDefaults>
  <w:decimalSymbol w:val=","/>
  <w:listSeparator w:val=";"/>
  <w14:docId w14:val="5FB2BB66"/>
  <w15:docId w15:val="{C7ECCAE9-540E-45C9-9D21-A21808C4B68F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Calibri" w:eastAsia="Calibri" w:hAnsi="Calibri" w:cs="Times New Roman"/>
        <w:lang w:val="nb-NO" w:eastAsia="nb-NO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/>
    <w:lsdException w:name="heading 5" w:semiHidden="1" w:uiPriority="9" w:unhideWhenUsed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0" w:qFormat="1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iPriority="0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0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aliases w:val="Hinas - Normal"/>
    <w:qFormat/>
    <w:rsid w:val="00D11CFD"/>
    <w:pPr>
      <w:spacing w:before="200" w:line="276" w:lineRule="auto"/>
    </w:pPr>
    <w:rPr>
      <w:sz w:val="22"/>
      <w:szCs w:val="22"/>
      <w:lang w:eastAsia="en-US"/>
    </w:rPr>
  </w:style>
  <w:style w:type="paragraph" w:styleId="Overskrift1">
    <w:name w:val="heading 1"/>
    <w:aliases w:val="H Overskrift 1"/>
    <w:next w:val="Normal"/>
    <w:link w:val="Overskrift1Tegn1"/>
    <w:uiPriority w:val="9"/>
    <w:qFormat/>
    <w:rsid w:val="000700C8"/>
    <w:pPr>
      <w:keepNext/>
      <w:keepLines/>
      <w:numPr>
        <w:numId w:val="4"/>
      </w:numPr>
      <w:spacing w:before="480"/>
      <w:outlineLvl w:val="0"/>
    </w:pPr>
    <w:rPr>
      <w:rFonts w:asciiTheme="minorHAnsi" w:eastAsia="Times New Roman" w:hAnsiTheme="minorHAnsi" w:cstheme="majorBidi"/>
      <w:b/>
      <w:bCs/>
      <w:sz w:val="28"/>
      <w:szCs w:val="32"/>
      <w:lang w:eastAsia="en-US"/>
    </w:rPr>
  </w:style>
  <w:style w:type="paragraph" w:styleId="Overskrift2">
    <w:name w:val="heading 2"/>
    <w:aliases w:val="H Overskrift 2"/>
    <w:basedOn w:val="Overskrift1"/>
    <w:next w:val="Normal"/>
    <w:link w:val="Overskrift2Tegn"/>
    <w:uiPriority w:val="9"/>
    <w:unhideWhenUsed/>
    <w:qFormat/>
    <w:rsid w:val="00582C9A"/>
    <w:pPr>
      <w:numPr>
        <w:ilvl w:val="1"/>
      </w:numPr>
      <w:spacing w:before="240" w:after="60"/>
      <w:outlineLvl w:val="1"/>
    </w:pPr>
    <w:rPr>
      <w:rFonts w:ascii="Calibri" w:hAnsi="Calibri"/>
      <w:bCs w:val="0"/>
      <w:i/>
      <w:iCs/>
      <w:sz w:val="24"/>
      <w:szCs w:val="28"/>
    </w:rPr>
  </w:style>
  <w:style w:type="paragraph" w:styleId="Overskrift3">
    <w:name w:val="heading 3"/>
    <w:aliases w:val="H Overskrift 3"/>
    <w:basedOn w:val="Overskrift2"/>
    <w:next w:val="Normal"/>
    <w:link w:val="Overskrift3Tegn"/>
    <w:uiPriority w:val="9"/>
    <w:unhideWhenUsed/>
    <w:qFormat/>
    <w:rsid w:val="00B46499"/>
    <w:pPr>
      <w:numPr>
        <w:ilvl w:val="2"/>
      </w:numPr>
      <w:outlineLvl w:val="2"/>
    </w:pPr>
    <w:rPr>
      <w:bCs/>
      <w:i w:val="0"/>
      <w:sz w:val="22"/>
      <w:szCs w:val="26"/>
    </w:rPr>
  </w:style>
  <w:style w:type="paragraph" w:styleId="Overskrift4">
    <w:name w:val="heading 4"/>
    <w:basedOn w:val="Normal"/>
    <w:next w:val="Normal"/>
    <w:link w:val="Overskrift4Tegn"/>
    <w:uiPriority w:val="9"/>
    <w:unhideWhenUsed/>
    <w:rsid w:val="0083568D"/>
    <w:pPr>
      <w:keepNext/>
      <w:numPr>
        <w:ilvl w:val="3"/>
        <w:numId w:val="4"/>
      </w:numPr>
      <w:spacing w:before="240" w:after="60"/>
      <w:outlineLvl w:val="3"/>
    </w:pPr>
    <w:rPr>
      <w:rFonts w:eastAsia="Times New Roman"/>
      <w:bCs/>
      <w:i/>
      <w:szCs w:val="28"/>
    </w:rPr>
  </w:style>
  <w:style w:type="paragraph" w:styleId="Overskrift5">
    <w:name w:val="heading 5"/>
    <w:basedOn w:val="Normal"/>
    <w:next w:val="Normal"/>
    <w:link w:val="Overskrift5Tegn"/>
    <w:uiPriority w:val="9"/>
    <w:semiHidden/>
    <w:unhideWhenUsed/>
    <w:rsid w:val="00A40899"/>
    <w:pPr>
      <w:keepNext/>
      <w:keepLines/>
      <w:numPr>
        <w:ilvl w:val="4"/>
        <w:numId w:val="4"/>
      </w:numPr>
      <w:outlineLvl w:val="4"/>
    </w:pPr>
    <w:rPr>
      <w:rFonts w:asciiTheme="majorHAnsi" w:eastAsiaTheme="majorEastAsia" w:hAnsiTheme="majorHAnsi" w:cstheme="majorBidi"/>
      <w:color w:val="243F60" w:themeColor="accent1" w:themeShade="7F"/>
    </w:rPr>
  </w:style>
  <w:style w:type="paragraph" w:styleId="Overskrift6">
    <w:name w:val="heading 6"/>
    <w:basedOn w:val="Normal"/>
    <w:next w:val="Normal"/>
    <w:link w:val="Overskrift6Tegn"/>
    <w:uiPriority w:val="9"/>
    <w:semiHidden/>
    <w:unhideWhenUsed/>
    <w:qFormat/>
    <w:rsid w:val="00A40899"/>
    <w:pPr>
      <w:keepNext/>
      <w:keepLines/>
      <w:numPr>
        <w:ilvl w:val="5"/>
        <w:numId w:val="4"/>
      </w:numPr>
      <w:outlineLvl w:val="5"/>
    </w:pPr>
    <w:rPr>
      <w:rFonts w:asciiTheme="majorHAnsi" w:eastAsiaTheme="majorEastAsia" w:hAnsiTheme="majorHAnsi" w:cstheme="majorBidi"/>
      <w:i/>
      <w:iCs/>
      <w:color w:val="243F60" w:themeColor="accent1" w:themeShade="7F"/>
    </w:rPr>
  </w:style>
  <w:style w:type="paragraph" w:styleId="Overskrift7">
    <w:name w:val="heading 7"/>
    <w:basedOn w:val="Normal"/>
    <w:next w:val="Normal"/>
    <w:link w:val="Overskrift7Tegn"/>
    <w:uiPriority w:val="9"/>
    <w:semiHidden/>
    <w:unhideWhenUsed/>
    <w:qFormat/>
    <w:rsid w:val="00A40899"/>
    <w:pPr>
      <w:keepNext/>
      <w:keepLines/>
      <w:numPr>
        <w:ilvl w:val="6"/>
        <w:numId w:val="4"/>
      </w:numPr>
      <w:outlineLvl w:val="6"/>
    </w:pPr>
    <w:rPr>
      <w:rFonts w:asciiTheme="majorHAnsi" w:eastAsiaTheme="majorEastAsia" w:hAnsiTheme="majorHAnsi" w:cstheme="majorBidi"/>
      <w:i/>
      <w:iCs/>
      <w:color w:val="404040" w:themeColor="text1" w:themeTint="BF"/>
    </w:rPr>
  </w:style>
  <w:style w:type="paragraph" w:styleId="Overskrift8">
    <w:name w:val="heading 8"/>
    <w:basedOn w:val="Normal"/>
    <w:next w:val="Normal"/>
    <w:link w:val="Overskrift8Tegn"/>
    <w:uiPriority w:val="9"/>
    <w:semiHidden/>
    <w:unhideWhenUsed/>
    <w:qFormat/>
    <w:rsid w:val="00A40899"/>
    <w:pPr>
      <w:keepNext/>
      <w:keepLines/>
      <w:numPr>
        <w:ilvl w:val="7"/>
        <w:numId w:val="4"/>
      </w:numPr>
      <w:outlineLvl w:val="7"/>
    </w:pPr>
    <w:rPr>
      <w:rFonts w:asciiTheme="majorHAnsi" w:eastAsiaTheme="majorEastAsia" w:hAnsiTheme="majorHAnsi" w:cstheme="majorBidi"/>
      <w:color w:val="404040" w:themeColor="text1" w:themeTint="BF"/>
      <w:szCs w:val="20"/>
    </w:rPr>
  </w:style>
  <w:style w:type="paragraph" w:styleId="Overskrift9">
    <w:name w:val="heading 9"/>
    <w:basedOn w:val="Normal"/>
    <w:next w:val="Normal"/>
    <w:link w:val="Overskrift9Tegn"/>
    <w:uiPriority w:val="9"/>
    <w:semiHidden/>
    <w:unhideWhenUsed/>
    <w:qFormat/>
    <w:rsid w:val="00A40899"/>
    <w:pPr>
      <w:keepNext/>
      <w:keepLines/>
      <w:numPr>
        <w:ilvl w:val="8"/>
        <w:numId w:val="4"/>
      </w:numPr>
      <w:outlineLvl w:val="8"/>
    </w:pPr>
    <w:rPr>
      <w:rFonts w:asciiTheme="majorHAnsi" w:eastAsiaTheme="majorEastAsia" w:hAnsiTheme="majorHAnsi" w:cstheme="majorBidi"/>
      <w:i/>
      <w:iCs/>
      <w:color w:val="404040" w:themeColor="text1" w:themeTint="BF"/>
      <w:szCs w:val="20"/>
    </w:rPr>
  </w:style>
  <w:style w:type="character" w:default="1" w:styleId="Standardskriftforavsnitt">
    <w:name w:val="Default Paragraph Font"/>
    <w:uiPriority w:val="1"/>
    <w:semiHidden/>
    <w:unhideWhenUsed/>
  </w:style>
  <w:style w:type="table" w:default="1" w:styleId="Vanlig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e">
    <w:name w:val="No List"/>
    <w:uiPriority w:val="99"/>
    <w:semiHidden/>
    <w:unhideWhenUsed/>
  </w:style>
  <w:style w:type="paragraph" w:styleId="Topptekst">
    <w:name w:val="header"/>
    <w:basedOn w:val="Normal"/>
    <w:link w:val="TopptekstTegn"/>
    <w:uiPriority w:val="99"/>
    <w:unhideWhenUsed/>
    <w:rsid w:val="002A4A84"/>
    <w:pPr>
      <w:tabs>
        <w:tab w:val="center" w:pos="4536"/>
        <w:tab w:val="right" w:pos="9072"/>
      </w:tabs>
    </w:pPr>
  </w:style>
  <w:style w:type="character" w:customStyle="1" w:styleId="TopptekstTegn">
    <w:name w:val="Topptekst Tegn"/>
    <w:link w:val="Topptekst"/>
    <w:uiPriority w:val="99"/>
    <w:rsid w:val="002A4A84"/>
    <w:rPr>
      <w:sz w:val="22"/>
      <w:szCs w:val="22"/>
      <w:lang w:eastAsia="en-US"/>
    </w:rPr>
  </w:style>
  <w:style w:type="paragraph" w:styleId="Bunntekst">
    <w:name w:val="footer"/>
    <w:basedOn w:val="Normal"/>
    <w:link w:val="BunntekstTegn"/>
    <w:uiPriority w:val="99"/>
    <w:unhideWhenUsed/>
    <w:rsid w:val="002A4A84"/>
    <w:pPr>
      <w:tabs>
        <w:tab w:val="center" w:pos="4536"/>
        <w:tab w:val="right" w:pos="9072"/>
      </w:tabs>
    </w:pPr>
  </w:style>
  <w:style w:type="character" w:customStyle="1" w:styleId="BunntekstTegn">
    <w:name w:val="Bunntekst Tegn"/>
    <w:link w:val="Bunntekst"/>
    <w:uiPriority w:val="99"/>
    <w:rsid w:val="002A4A84"/>
    <w:rPr>
      <w:sz w:val="22"/>
      <w:szCs w:val="22"/>
      <w:lang w:eastAsia="en-US"/>
    </w:rPr>
  </w:style>
  <w:style w:type="paragraph" w:styleId="Bobletekst">
    <w:name w:val="Balloon Text"/>
    <w:basedOn w:val="Normal"/>
    <w:link w:val="BobletekstTegn"/>
    <w:uiPriority w:val="99"/>
    <w:semiHidden/>
    <w:unhideWhenUsed/>
    <w:rsid w:val="00916917"/>
    <w:pPr>
      <w:spacing w:line="240" w:lineRule="auto"/>
    </w:pPr>
    <w:rPr>
      <w:rFonts w:ascii="Tahoma" w:hAnsi="Tahoma" w:cs="Tahoma"/>
      <w:sz w:val="16"/>
      <w:szCs w:val="16"/>
    </w:rPr>
  </w:style>
  <w:style w:type="character" w:customStyle="1" w:styleId="BobletekstTegn">
    <w:name w:val="Bobletekst Tegn"/>
    <w:link w:val="Bobletekst"/>
    <w:uiPriority w:val="99"/>
    <w:semiHidden/>
    <w:rsid w:val="00916917"/>
    <w:rPr>
      <w:rFonts w:ascii="Tahoma" w:hAnsi="Tahoma" w:cs="Tahoma"/>
      <w:sz w:val="16"/>
      <w:szCs w:val="16"/>
      <w:lang w:eastAsia="en-US"/>
    </w:rPr>
  </w:style>
  <w:style w:type="character" w:customStyle="1" w:styleId="Overskrift1Tegn1">
    <w:name w:val="Overskrift 1 Tegn1"/>
    <w:aliases w:val="H Overskrift 1 Tegn"/>
    <w:link w:val="Overskrift1"/>
    <w:uiPriority w:val="9"/>
    <w:rsid w:val="000700C8"/>
    <w:rPr>
      <w:rFonts w:asciiTheme="minorHAnsi" w:eastAsia="Times New Roman" w:hAnsiTheme="minorHAnsi" w:cstheme="majorBidi"/>
      <w:b/>
      <w:bCs/>
      <w:sz w:val="28"/>
      <w:szCs w:val="32"/>
      <w:lang w:eastAsia="en-US"/>
    </w:rPr>
  </w:style>
  <w:style w:type="character" w:customStyle="1" w:styleId="Overskrift2Tegn">
    <w:name w:val="Overskrift 2 Tegn"/>
    <w:aliases w:val="H Overskrift 2 Tegn"/>
    <w:link w:val="Overskrift2"/>
    <w:uiPriority w:val="9"/>
    <w:rsid w:val="00582C9A"/>
    <w:rPr>
      <w:rFonts w:eastAsia="Times New Roman" w:cstheme="majorBidi"/>
      <w:b/>
      <w:i/>
      <w:iCs/>
      <w:sz w:val="24"/>
      <w:szCs w:val="28"/>
      <w:lang w:eastAsia="en-US"/>
    </w:rPr>
  </w:style>
  <w:style w:type="paragraph" w:styleId="Undertittel">
    <w:name w:val="Subtitle"/>
    <w:basedOn w:val="Normal"/>
    <w:next w:val="Normal"/>
    <w:link w:val="UndertittelTegn"/>
    <w:uiPriority w:val="11"/>
    <w:rsid w:val="0071735B"/>
    <w:pPr>
      <w:spacing w:after="60"/>
      <w:jc w:val="center"/>
      <w:outlineLvl w:val="1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UndertittelTegn">
    <w:name w:val="Undertittel Tegn"/>
    <w:basedOn w:val="Standardskriftforavsnitt"/>
    <w:link w:val="Undertittel"/>
    <w:uiPriority w:val="11"/>
    <w:rsid w:val="0071735B"/>
    <w:rPr>
      <w:rFonts w:asciiTheme="majorHAnsi" w:eastAsiaTheme="majorEastAsia" w:hAnsiTheme="majorHAnsi" w:cstheme="majorBidi"/>
      <w:sz w:val="24"/>
      <w:szCs w:val="24"/>
      <w:lang w:eastAsia="en-US"/>
    </w:rPr>
  </w:style>
  <w:style w:type="character" w:customStyle="1" w:styleId="Overskrift3Tegn">
    <w:name w:val="Overskrift 3 Tegn"/>
    <w:aliases w:val="H Overskrift 3 Tegn"/>
    <w:link w:val="Overskrift3"/>
    <w:uiPriority w:val="9"/>
    <w:rsid w:val="00B46499"/>
    <w:rPr>
      <w:rFonts w:eastAsia="Times New Roman" w:cstheme="majorBidi"/>
      <w:b/>
      <w:bCs/>
      <w:iCs/>
      <w:sz w:val="22"/>
      <w:szCs w:val="26"/>
      <w:lang w:eastAsia="en-US"/>
    </w:rPr>
  </w:style>
  <w:style w:type="character" w:customStyle="1" w:styleId="Overskrift4Tegn">
    <w:name w:val="Overskrift 4 Tegn"/>
    <w:link w:val="Overskrift4"/>
    <w:uiPriority w:val="9"/>
    <w:rsid w:val="0083568D"/>
    <w:rPr>
      <w:rFonts w:eastAsia="Times New Roman"/>
      <w:bCs/>
      <w:i/>
      <w:sz w:val="22"/>
      <w:szCs w:val="28"/>
      <w:lang w:eastAsia="en-US"/>
    </w:rPr>
  </w:style>
  <w:style w:type="paragraph" w:customStyle="1" w:styleId="Referanse">
    <w:name w:val="Referanse"/>
    <w:basedOn w:val="Normal"/>
    <w:qFormat/>
    <w:rsid w:val="00EF5CCF"/>
    <w:pPr>
      <w:jc w:val="right"/>
    </w:pPr>
    <w:rPr>
      <w:color w:val="7F7F7F"/>
      <w:szCs w:val="20"/>
    </w:rPr>
  </w:style>
  <w:style w:type="paragraph" w:styleId="Sitat">
    <w:name w:val="Quote"/>
    <w:basedOn w:val="Normal"/>
    <w:next w:val="Normal"/>
    <w:link w:val="SitatTegn"/>
    <w:uiPriority w:val="29"/>
    <w:rsid w:val="0071735B"/>
    <w:rPr>
      <w:i/>
      <w:iCs/>
      <w:color w:val="000000" w:themeColor="text1"/>
    </w:rPr>
  </w:style>
  <w:style w:type="character" w:customStyle="1" w:styleId="SitatTegn">
    <w:name w:val="Sitat Tegn"/>
    <w:basedOn w:val="Standardskriftforavsnitt"/>
    <w:link w:val="Sitat"/>
    <w:uiPriority w:val="29"/>
    <w:rsid w:val="0071735B"/>
    <w:rPr>
      <w:i/>
      <w:iCs/>
      <w:color w:val="000000" w:themeColor="text1"/>
      <w:sz w:val="22"/>
      <w:szCs w:val="22"/>
      <w:lang w:eastAsia="en-US"/>
    </w:rPr>
  </w:style>
  <w:style w:type="paragraph" w:customStyle="1" w:styleId="Overskrift">
    <w:name w:val="Overskrift"/>
    <w:basedOn w:val="Normal"/>
    <w:rsid w:val="006248B9"/>
    <w:pPr>
      <w:pBdr>
        <w:bottom w:val="single" w:sz="8" w:space="1" w:color="00529B"/>
      </w:pBdr>
      <w:spacing w:after="120" w:line="240" w:lineRule="auto"/>
    </w:pPr>
    <w:rPr>
      <w:rFonts w:asciiTheme="majorHAnsi" w:hAnsiTheme="majorHAnsi"/>
      <w:color w:val="00529B"/>
      <w:sz w:val="48"/>
      <w:szCs w:val="48"/>
    </w:rPr>
  </w:style>
  <w:style w:type="paragraph" w:customStyle="1" w:styleId="Avtaleintro">
    <w:name w:val="Avtaleintro"/>
    <w:basedOn w:val="Normal"/>
    <w:link w:val="AvtaleintroTegn"/>
    <w:qFormat/>
    <w:rsid w:val="00C171D2"/>
    <w:pPr>
      <w:ind w:left="340"/>
    </w:pPr>
    <w:rPr>
      <w:sz w:val="32"/>
      <w:szCs w:val="32"/>
    </w:rPr>
  </w:style>
  <w:style w:type="table" w:styleId="Tabellrutenett">
    <w:name w:val="Table Grid"/>
    <w:basedOn w:val="Vanligtabell"/>
    <w:rsid w:val="009906B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Tabelltekst">
    <w:name w:val="Tabelltekst"/>
    <w:basedOn w:val="Normal"/>
    <w:link w:val="TabelltekstTegn"/>
    <w:qFormat/>
    <w:rsid w:val="00952EE4"/>
    <w:pPr>
      <w:spacing w:before="120" w:after="120" w:line="240" w:lineRule="exact"/>
    </w:pPr>
  </w:style>
  <w:style w:type="paragraph" w:customStyle="1" w:styleId="Tabelltittel">
    <w:name w:val="Tabelltittel"/>
    <w:basedOn w:val="Normal"/>
    <w:qFormat/>
    <w:rsid w:val="004D63DA"/>
    <w:pPr>
      <w:spacing w:before="120"/>
    </w:pPr>
    <w:rPr>
      <w:b/>
      <w:bCs/>
      <w:color w:val="FFFFFF" w:themeColor="background1"/>
    </w:rPr>
  </w:style>
  <w:style w:type="paragraph" w:customStyle="1" w:styleId="Unntattoffentlighet">
    <w:name w:val="Unntatt offentlighet"/>
    <w:basedOn w:val="Normal"/>
    <w:rsid w:val="007F3E56"/>
    <w:rPr>
      <w:b/>
      <w:sz w:val="18"/>
      <w:szCs w:val="18"/>
    </w:rPr>
  </w:style>
  <w:style w:type="character" w:styleId="Sidetall">
    <w:name w:val="page number"/>
    <w:basedOn w:val="Standardskriftforavsnitt"/>
    <w:uiPriority w:val="99"/>
    <w:semiHidden/>
    <w:unhideWhenUsed/>
    <w:rsid w:val="00B570C0"/>
  </w:style>
  <w:style w:type="character" w:customStyle="1" w:styleId="Overskrift1Tegn">
    <w:name w:val="Overskrift 1 Tegn"/>
    <w:basedOn w:val="Standardskriftforavsnitt"/>
    <w:rsid w:val="00A50802"/>
    <w:rPr>
      <w:rFonts w:ascii="Arial" w:hAnsi="Arial" w:cs="Arial"/>
      <w:b/>
      <w:bCs/>
      <w:kern w:val="32"/>
      <w:sz w:val="32"/>
      <w:szCs w:val="32"/>
      <w:lang w:val="nb-NO" w:eastAsia="nb-NO" w:bidi="ar-SA"/>
    </w:rPr>
  </w:style>
  <w:style w:type="paragraph" w:customStyle="1" w:styleId="Stil1">
    <w:name w:val="Stil1"/>
    <w:basedOn w:val="Normal"/>
    <w:rsid w:val="00A50802"/>
    <w:pPr>
      <w:numPr>
        <w:ilvl w:val="1"/>
        <w:numId w:val="1"/>
      </w:numPr>
      <w:spacing w:line="240" w:lineRule="auto"/>
    </w:pPr>
    <w:rPr>
      <w:rFonts w:ascii="Times New Roman" w:eastAsia="Times New Roman" w:hAnsi="Times New Roman"/>
      <w:sz w:val="24"/>
      <w:szCs w:val="24"/>
      <w:lang w:eastAsia="nb-NO"/>
    </w:rPr>
  </w:style>
  <w:style w:type="character" w:customStyle="1" w:styleId="Overskrift3TegnTegn1">
    <w:name w:val="Overskrift 3 Tegn Tegn1"/>
    <w:basedOn w:val="Standardskriftforavsnitt"/>
    <w:rsid w:val="00A50802"/>
    <w:rPr>
      <w:rFonts w:ascii="Arial" w:hAnsi="Arial" w:cs="Arial"/>
      <w:b/>
      <w:bCs/>
      <w:sz w:val="26"/>
      <w:szCs w:val="26"/>
      <w:lang w:val="nb-NO" w:eastAsia="nb-NO" w:bidi="ar-SA"/>
    </w:rPr>
  </w:style>
  <w:style w:type="paragraph" w:styleId="Listeavsnitt">
    <w:name w:val="List Paragraph"/>
    <w:aliases w:val="Lister"/>
    <w:basedOn w:val="Normal"/>
    <w:uiPriority w:val="34"/>
    <w:qFormat/>
    <w:rsid w:val="00C43D4B"/>
    <w:pPr>
      <w:numPr>
        <w:numId w:val="2"/>
      </w:numPr>
      <w:ind w:left="714" w:hanging="357"/>
      <w:contextualSpacing/>
    </w:pPr>
    <w:rPr>
      <w:rFonts w:eastAsia="Times New Roman"/>
      <w:lang w:eastAsia="nb-NO"/>
    </w:rPr>
  </w:style>
  <w:style w:type="paragraph" w:styleId="Overskriftforinnholdsfortegnelse">
    <w:name w:val="TOC Heading"/>
    <w:basedOn w:val="Overskrift1"/>
    <w:next w:val="Normal"/>
    <w:uiPriority w:val="39"/>
    <w:unhideWhenUsed/>
    <w:qFormat/>
    <w:rsid w:val="00B2624F"/>
    <w:pPr>
      <w:spacing w:line="276" w:lineRule="auto"/>
      <w:ind w:left="0" w:firstLine="0"/>
      <w:outlineLvl w:val="9"/>
    </w:pPr>
    <w:rPr>
      <w:rFonts w:eastAsiaTheme="majorEastAsia"/>
      <w:color w:val="365F91" w:themeColor="accent1" w:themeShade="BF"/>
      <w:szCs w:val="28"/>
      <w:lang w:val="en-US"/>
    </w:rPr>
  </w:style>
  <w:style w:type="paragraph" w:styleId="INNH1">
    <w:name w:val="toc 1"/>
    <w:basedOn w:val="Normal"/>
    <w:next w:val="Normal"/>
    <w:autoRedefine/>
    <w:uiPriority w:val="39"/>
    <w:unhideWhenUsed/>
    <w:rsid w:val="00B4047D"/>
    <w:pPr>
      <w:tabs>
        <w:tab w:val="left" w:pos="438"/>
        <w:tab w:val="right" w:leader="dot" w:pos="9060"/>
      </w:tabs>
      <w:spacing w:before="120"/>
    </w:pPr>
    <w:rPr>
      <w:rFonts w:asciiTheme="minorHAnsi" w:hAnsiTheme="minorHAnsi"/>
      <w:sz w:val="24"/>
      <w:szCs w:val="24"/>
    </w:rPr>
  </w:style>
  <w:style w:type="paragraph" w:styleId="INNH2">
    <w:name w:val="toc 2"/>
    <w:basedOn w:val="Normal"/>
    <w:next w:val="Normal"/>
    <w:autoRedefine/>
    <w:uiPriority w:val="39"/>
    <w:unhideWhenUsed/>
    <w:rsid w:val="00B4047D"/>
    <w:pPr>
      <w:spacing w:before="0"/>
      <w:ind w:left="220"/>
    </w:pPr>
    <w:rPr>
      <w:rFonts w:asciiTheme="minorHAnsi" w:hAnsiTheme="minorHAnsi"/>
    </w:rPr>
  </w:style>
  <w:style w:type="paragraph" w:styleId="INNH3">
    <w:name w:val="toc 3"/>
    <w:basedOn w:val="Normal"/>
    <w:next w:val="Normal"/>
    <w:autoRedefine/>
    <w:uiPriority w:val="39"/>
    <w:unhideWhenUsed/>
    <w:rsid w:val="00B2624F"/>
    <w:pPr>
      <w:spacing w:before="0"/>
      <w:ind w:left="440"/>
    </w:pPr>
    <w:rPr>
      <w:rFonts w:asciiTheme="minorHAnsi" w:hAnsiTheme="minorHAnsi"/>
    </w:rPr>
  </w:style>
  <w:style w:type="paragraph" w:styleId="INNH4">
    <w:name w:val="toc 4"/>
    <w:basedOn w:val="Normal"/>
    <w:next w:val="Normal"/>
    <w:autoRedefine/>
    <w:uiPriority w:val="39"/>
    <w:unhideWhenUsed/>
    <w:rsid w:val="00B2624F"/>
    <w:pPr>
      <w:spacing w:before="0"/>
      <w:ind w:left="660"/>
    </w:pPr>
    <w:rPr>
      <w:rFonts w:asciiTheme="minorHAnsi" w:hAnsiTheme="minorHAnsi"/>
      <w:szCs w:val="20"/>
    </w:rPr>
  </w:style>
  <w:style w:type="paragraph" w:styleId="INNH5">
    <w:name w:val="toc 5"/>
    <w:basedOn w:val="Normal"/>
    <w:next w:val="Normal"/>
    <w:autoRedefine/>
    <w:uiPriority w:val="39"/>
    <w:unhideWhenUsed/>
    <w:rsid w:val="00B2624F"/>
    <w:pPr>
      <w:spacing w:before="0"/>
      <w:ind w:left="880"/>
    </w:pPr>
    <w:rPr>
      <w:rFonts w:asciiTheme="minorHAnsi" w:hAnsiTheme="minorHAnsi"/>
      <w:szCs w:val="20"/>
    </w:rPr>
  </w:style>
  <w:style w:type="paragraph" w:styleId="INNH6">
    <w:name w:val="toc 6"/>
    <w:basedOn w:val="Normal"/>
    <w:next w:val="Normal"/>
    <w:autoRedefine/>
    <w:uiPriority w:val="39"/>
    <w:unhideWhenUsed/>
    <w:rsid w:val="00B2624F"/>
    <w:pPr>
      <w:spacing w:before="0"/>
      <w:ind w:left="1100"/>
    </w:pPr>
    <w:rPr>
      <w:rFonts w:asciiTheme="minorHAnsi" w:hAnsiTheme="minorHAnsi"/>
      <w:szCs w:val="20"/>
    </w:rPr>
  </w:style>
  <w:style w:type="paragraph" w:styleId="INNH7">
    <w:name w:val="toc 7"/>
    <w:basedOn w:val="Normal"/>
    <w:next w:val="Normal"/>
    <w:autoRedefine/>
    <w:uiPriority w:val="39"/>
    <w:unhideWhenUsed/>
    <w:rsid w:val="00B2624F"/>
    <w:pPr>
      <w:spacing w:before="0"/>
      <w:ind w:left="1320"/>
    </w:pPr>
    <w:rPr>
      <w:rFonts w:asciiTheme="minorHAnsi" w:hAnsiTheme="minorHAnsi"/>
      <w:szCs w:val="20"/>
    </w:rPr>
  </w:style>
  <w:style w:type="paragraph" w:styleId="INNH8">
    <w:name w:val="toc 8"/>
    <w:basedOn w:val="Normal"/>
    <w:next w:val="Normal"/>
    <w:autoRedefine/>
    <w:uiPriority w:val="39"/>
    <w:unhideWhenUsed/>
    <w:rsid w:val="00B2624F"/>
    <w:pPr>
      <w:spacing w:before="0"/>
      <w:ind w:left="1540"/>
    </w:pPr>
    <w:rPr>
      <w:rFonts w:asciiTheme="minorHAnsi" w:hAnsiTheme="minorHAnsi"/>
      <w:szCs w:val="20"/>
    </w:rPr>
  </w:style>
  <w:style w:type="paragraph" w:styleId="INNH9">
    <w:name w:val="toc 9"/>
    <w:basedOn w:val="Normal"/>
    <w:next w:val="Normal"/>
    <w:autoRedefine/>
    <w:uiPriority w:val="39"/>
    <w:unhideWhenUsed/>
    <w:rsid w:val="00B2624F"/>
    <w:pPr>
      <w:spacing w:before="0"/>
      <w:ind w:left="1760"/>
    </w:pPr>
    <w:rPr>
      <w:rFonts w:asciiTheme="minorHAnsi" w:hAnsiTheme="minorHAnsi"/>
      <w:szCs w:val="20"/>
    </w:rPr>
  </w:style>
  <w:style w:type="character" w:customStyle="1" w:styleId="Overskrift5Tegn">
    <w:name w:val="Overskrift 5 Tegn"/>
    <w:basedOn w:val="Standardskriftforavsnitt"/>
    <w:link w:val="Overskrift5"/>
    <w:uiPriority w:val="9"/>
    <w:semiHidden/>
    <w:rsid w:val="00A40899"/>
    <w:rPr>
      <w:rFonts w:asciiTheme="majorHAnsi" w:eastAsiaTheme="majorEastAsia" w:hAnsiTheme="majorHAnsi" w:cstheme="majorBidi"/>
      <w:color w:val="243F60" w:themeColor="accent1" w:themeShade="7F"/>
      <w:sz w:val="22"/>
      <w:szCs w:val="22"/>
      <w:lang w:eastAsia="en-US"/>
    </w:rPr>
  </w:style>
  <w:style w:type="character" w:customStyle="1" w:styleId="Overskrift6Tegn">
    <w:name w:val="Overskrift 6 Tegn"/>
    <w:basedOn w:val="Standardskriftforavsnitt"/>
    <w:link w:val="Overskrift6"/>
    <w:uiPriority w:val="9"/>
    <w:semiHidden/>
    <w:rsid w:val="00A40899"/>
    <w:rPr>
      <w:rFonts w:asciiTheme="majorHAnsi" w:eastAsiaTheme="majorEastAsia" w:hAnsiTheme="majorHAnsi" w:cstheme="majorBidi"/>
      <w:i/>
      <w:iCs/>
      <w:color w:val="243F60" w:themeColor="accent1" w:themeShade="7F"/>
      <w:sz w:val="22"/>
      <w:szCs w:val="22"/>
      <w:lang w:eastAsia="en-US"/>
    </w:rPr>
  </w:style>
  <w:style w:type="character" w:customStyle="1" w:styleId="Overskrift7Tegn">
    <w:name w:val="Overskrift 7 Tegn"/>
    <w:basedOn w:val="Standardskriftforavsnitt"/>
    <w:link w:val="Overskrift7"/>
    <w:uiPriority w:val="9"/>
    <w:semiHidden/>
    <w:rsid w:val="00A40899"/>
    <w:rPr>
      <w:rFonts w:asciiTheme="majorHAnsi" w:eastAsiaTheme="majorEastAsia" w:hAnsiTheme="majorHAnsi" w:cstheme="majorBidi"/>
      <w:i/>
      <w:iCs/>
      <w:color w:val="404040" w:themeColor="text1" w:themeTint="BF"/>
      <w:sz w:val="22"/>
      <w:szCs w:val="22"/>
      <w:lang w:eastAsia="en-US"/>
    </w:rPr>
  </w:style>
  <w:style w:type="character" w:customStyle="1" w:styleId="Overskrift8Tegn">
    <w:name w:val="Overskrift 8 Tegn"/>
    <w:basedOn w:val="Standardskriftforavsnitt"/>
    <w:link w:val="Overskrift8"/>
    <w:uiPriority w:val="9"/>
    <w:semiHidden/>
    <w:rsid w:val="00A40899"/>
    <w:rPr>
      <w:rFonts w:asciiTheme="majorHAnsi" w:eastAsiaTheme="majorEastAsia" w:hAnsiTheme="majorHAnsi" w:cstheme="majorBidi"/>
      <w:color w:val="404040" w:themeColor="text1" w:themeTint="BF"/>
      <w:sz w:val="22"/>
      <w:lang w:eastAsia="en-US"/>
    </w:rPr>
  </w:style>
  <w:style w:type="character" w:customStyle="1" w:styleId="Overskrift9Tegn">
    <w:name w:val="Overskrift 9 Tegn"/>
    <w:basedOn w:val="Standardskriftforavsnitt"/>
    <w:link w:val="Overskrift9"/>
    <w:uiPriority w:val="9"/>
    <w:semiHidden/>
    <w:rsid w:val="00A40899"/>
    <w:rPr>
      <w:rFonts w:asciiTheme="majorHAnsi" w:eastAsiaTheme="majorEastAsia" w:hAnsiTheme="majorHAnsi" w:cstheme="majorBidi"/>
      <w:i/>
      <w:iCs/>
      <w:color w:val="404040" w:themeColor="text1" w:themeTint="BF"/>
      <w:sz w:val="22"/>
      <w:lang w:eastAsia="en-US"/>
    </w:rPr>
  </w:style>
  <w:style w:type="character" w:customStyle="1" w:styleId="TabelltekstTegn">
    <w:name w:val="Tabelltekst Tegn"/>
    <w:basedOn w:val="Standardskriftforavsnitt"/>
    <w:link w:val="Tabelltekst"/>
    <w:rsid w:val="00B46499"/>
    <w:rPr>
      <w:sz w:val="22"/>
      <w:szCs w:val="22"/>
      <w:lang w:eastAsia="en-US"/>
    </w:rPr>
  </w:style>
  <w:style w:type="paragraph" w:customStyle="1" w:styleId="Hbunntekst">
    <w:name w:val="H bunntekst"/>
    <w:basedOn w:val="Bunntekst"/>
    <w:link w:val="HbunntekstTegn"/>
    <w:qFormat/>
    <w:rsid w:val="00582C9A"/>
    <w:pPr>
      <w:tabs>
        <w:tab w:val="clear" w:pos="4536"/>
        <w:tab w:val="clear" w:pos="9072"/>
        <w:tab w:val="center" w:pos="4535"/>
        <w:tab w:val="right" w:pos="9070"/>
      </w:tabs>
      <w:jc w:val="center"/>
    </w:pPr>
    <w:rPr>
      <w:bCs/>
      <w:color w:val="808080" w:themeColor="background1" w:themeShade="80"/>
      <w:sz w:val="18"/>
      <w:szCs w:val="18"/>
    </w:rPr>
  </w:style>
  <w:style w:type="character" w:customStyle="1" w:styleId="HbunntekstTegn">
    <w:name w:val="H bunntekst Tegn"/>
    <w:basedOn w:val="BunntekstTegn"/>
    <w:link w:val="Hbunntekst"/>
    <w:rsid w:val="00582C9A"/>
    <w:rPr>
      <w:bCs/>
      <w:color w:val="808080" w:themeColor="background1" w:themeShade="80"/>
      <w:sz w:val="18"/>
      <w:szCs w:val="18"/>
      <w:lang w:eastAsia="en-US"/>
    </w:rPr>
  </w:style>
  <w:style w:type="paragraph" w:customStyle="1" w:styleId="He-post">
    <w:name w:val="H e-post"/>
    <w:basedOn w:val="Tabelltekst"/>
    <w:link w:val="He-postTegn"/>
    <w:qFormat/>
    <w:rsid w:val="00582C9A"/>
    <w:rPr>
      <w:color w:val="00529B"/>
    </w:rPr>
  </w:style>
  <w:style w:type="character" w:customStyle="1" w:styleId="He-postTegn">
    <w:name w:val="H e-post Tegn"/>
    <w:basedOn w:val="Standardskriftforavsnitt"/>
    <w:link w:val="He-post"/>
    <w:rsid w:val="00582C9A"/>
    <w:rPr>
      <w:color w:val="00529B"/>
      <w:sz w:val="22"/>
      <w:szCs w:val="22"/>
      <w:lang w:eastAsia="en-US"/>
    </w:rPr>
  </w:style>
  <w:style w:type="paragraph" w:customStyle="1" w:styleId="HTittel">
    <w:name w:val="H Tittel"/>
    <w:basedOn w:val="Normal"/>
    <w:qFormat/>
    <w:rsid w:val="00582C9A"/>
    <w:pPr>
      <w:pBdr>
        <w:bottom w:val="single" w:sz="8" w:space="1" w:color="00529B"/>
      </w:pBdr>
      <w:spacing w:after="120" w:line="240" w:lineRule="auto"/>
    </w:pPr>
    <w:rPr>
      <w:rFonts w:asciiTheme="majorHAnsi" w:hAnsiTheme="majorHAnsi"/>
      <w:color w:val="00529B"/>
      <w:sz w:val="48"/>
      <w:szCs w:val="48"/>
    </w:rPr>
  </w:style>
  <w:style w:type="paragraph" w:customStyle="1" w:styleId="Hunntattoffentlighet">
    <w:name w:val="H unntatt offentlighet"/>
    <w:basedOn w:val="Normal"/>
    <w:link w:val="HunntattoffentlighetTegn"/>
    <w:qFormat/>
    <w:rsid w:val="00582C9A"/>
    <w:pPr>
      <w:jc w:val="right"/>
    </w:pPr>
    <w:rPr>
      <w:i/>
      <w:color w:val="7F7F7F" w:themeColor="text1" w:themeTint="80"/>
    </w:rPr>
  </w:style>
  <w:style w:type="character" w:customStyle="1" w:styleId="HunntattoffentlighetTegn">
    <w:name w:val="H unntatt offentlighet Tegn"/>
    <w:basedOn w:val="Standardskriftforavsnitt"/>
    <w:link w:val="Hunntattoffentlighet"/>
    <w:rsid w:val="00582C9A"/>
    <w:rPr>
      <w:i/>
      <w:color w:val="7F7F7F" w:themeColor="text1" w:themeTint="80"/>
      <w:sz w:val="22"/>
      <w:szCs w:val="22"/>
      <w:lang w:eastAsia="en-US"/>
    </w:rPr>
  </w:style>
  <w:style w:type="table" w:customStyle="1" w:styleId="hinastabell">
    <w:name w:val="hinas tabell"/>
    <w:basedOn w:val="Vanligtabell"/>
    <w:uiPriority w:val="99"/>
    <w:rsid w:val="00582C9A"/>
    <w:pPr>
      <w:spacing w:line="360" w:lineRule="auto"/>
    </w:pPr>
    <w:rPr>
      <w:sz w:val="22"/>
    </w:rPr>
    <w:tblPr>
      <w:tblBorders>
        <w:top w:val="single" w:sz="4" w:space="0" w:color="68AEE0"/>
        <w:left w:val="single" w:sz="4" w:space="0" w:color="68AEE0"/>
        <w:bottom w:val="single" w:sz="4" w:space="0" w:color="68AEE0"/>
        <w:right w:val="single" w:sz="4" w:space="0" w:color="68AEE0"/>
        <w:insideH w:val="single" w:sz="4" w:space="0" w:color="68AEE0"/>
        <w:insideV w:val="single" w:sz="4" w:space="0" w:color="68AEE0"/>
      </w:tblBorders>
    </w:tblPr>
    <w:tcPr>
      <w:shd w:val="clear" w:color="auto" w:fill="F2F2F2" w:themeFill="background1" w:themeFillShade="F2"/>
    </w:tcPr>
    <w:tblStylePr w:type="firstRow">
      <w:rPr>
        <w:rFonts w:asciiTheme="minorHAnsi" w:hAnsiTheme="minorHAnsi"/>
        <w:b/>
        <w:color w:val="FFFFFF" w:themeColor="background1"/>
        <w:sz w:val="22"/>
      </w:rPr>
      <w:tblPr/>
      <w:tcPr>
        <w:shd w:val="clear" w:color="auto" w:fill="68AEE0"/>
      </w:tcPr>
    </w:tblStylePr>
  </w:style>
  <w:style w:type="paragraph" w:customStyle="1" w:styleId="Innhold">
    <w:name w:val="Innhold"/>
    <w:basedOn w:val="Normal"/>
    <w:qFormat/>
    <w:rsid w:val="00B4047D"/>
    <w:rPr>
      <w:rFonts w:asciiTheme="minorHAnsi" w:hAnsiTheme="minorHAnsi" w:cstheme="minorHAnsi"/>
      <w:b/>
      <w:sz w:val="28"/>
      <w:szCs w:val="28"/>
    </w:rPr>
  </w:style>
  <w:style w:type="character" w:styleId="Hyperkobling">
    <w:name w:val="Hyperlink"/>
    <w:basedOn w:val="Standardskriftforavsnitt"/>
    <w:uiPriority w:val="99"/>
    <w:unhideWhenUsed/>
    <w:rsid w:val="005004ED"/>
    <w:rPr>
      <w:color w:val="0000FF" w:themeColor="hyperlink"/>
      <w:u w:val="single"/>
    </w:rPr>
  </w:style>
  <w:style w:type="character" w:styleId="Merknadsreferanse">
    <w:name w:val="annotation reference"/>
    <w:basedOn w:val="Standardskriftforavsnitt"/>
    <w:uiPriority w:val="99"/>
    <w:semiHidden/>
    <w:unhideWhenUsed/>
    <w:rsid w:val="00E40C0C"/>
    <w:rPr>
      <w:sz w:val="16"/>
      <w:szCs w:val="16"/>
    </w:rPr>
  </w:style>
  <w:style w:type="paragraph" w:styleId="Merknadstekst">
    <w:name w:val="annotation text"/>
    <w:basedOn w:val="Normal"/>
    <w:link w:val="MerknadstekstTegn"/>
    <w:uiPriority w:val="99"/>
    <w:unhideWhenUsed/>
    <w:rsid w:val="00E40C0C"/>
    <w:pPr>
      <w:spacing w:line="240" w:lineRule="auto"/>
    </w:pPr>
    <w:rPr>
      <w:sz w:val="20"/>
      <w:szCs w:val="20"/>
    </w:rPr>
  </w:style>
  <w:style w:type="character" w:customStyle="1" w:styleId="MerknadstekstTegn">
    <w:name w:val="Merknadstekst Tegn"/>
    <w:basedOn w:val="Standardskriftforavsnitt"/>
    <w:link w:val="Merknadstekst"/>
    <w:uiPriority w:val="99"/>
    <w:rsid w:val="00E40C0C"/>
    <w:rPr>
      <w:lang w:eastAsia="en-US"/>
    </w:rPr>
  </w:style>
  <w:style w:type="paragraph" w:styleId="Kommentaremne">
    <w:name w:val="annotation subject"/>
    <w:basedOn w:val="Merknadstekst"/>
    <w:next w:val="Merknadstekst"/>
    <w:link w:val="KommentaremneTegn"/>
    <w:uiPriority w:val="99"/>
    <w:semiHidden/>
    <w:unhideWhenUsed/>
    <w:rsid w:val="00E40C0C"/>
    <w:rPr>
      <w:b/>
      <w:bCs/>
    </w:rPr>
  </w:style>
  <w:style w:type="character" w:customStyle="1" w:styleId="KommentaremneTegn">
    <w:name w:val="Kommentaremne Tegn"/>
    <w:basedOn w:val="MerknadstekstTegn"/>
    <w:link w:val="Kommentaremne"/>
    <w:uiPriority w:val="99"/>
    <w:semiHidden/>
    <w:rsid w:val="00E40C0C"/>
    <w:rPr>
      <w:b/>
      <w:bCs/>
      <w:lang w:eastAsia="en-US"/>
    </w:rPr>
  </w:style>
  <w:style w:type="table" w:customStyle="1" w:styleId="hinastabell1">
    <w:name w:val="hinas tabell1"/>
    <w:basedOn w:val="Vanligtabell"/>
    <w:uiPriority w:val="99"/>
    <w:rsid w:val="009B0EC7"/>
    <w:pPr>
      <w:spacing w:line="360" w:lineRule="auto"/>
    </w:pPr>
    <w:rPr>
      <w:sz w:val="22"/>
    </w:rPr>
    <w:tblPr>
      <w:tblBorders>
        <w:top w:val="single" w:sz="4" w:space="0" w:color="68AEE0"/>
        <w:left w:val="single" w:sz="4" w:space="0" w:color="68AEE0"/>
        <w:bottom w:val="single" w:sz="4" w:space="0" w:color="68AEE0"/>
        <w:right w:val="single" w:sz="4" w:space="0" w:color="68AEE0"/>
        <w:insideH w:val="single" w:sz="4" w:space="0" w:color="68AEE0"/>
        <w:insideV w:val="single" w:sz="4" w:space="0" w:color="68AEE0"/>
      </w:tblBorders>
    </w:tblPr>
    <w:tcPr>
      <w:shd w:val="clear" w:color="auto" w:fill="F2F2F2" w:themeFill="background1" w:themeFillShade="F2"/>
    </w:tcPr>
    <w:tblStylePr w:type="firstRow">
      <w:rPr>
        <w:rFonts w:asciiTheme="minorHAnsi" w:hAnsiTheme="minorHAnsi"/>
        <w:b/>
        <w:color w:val="FFFFFF" w:themeColor="background1"/>
        <w:sz w:val="22"/>
      </w:rPr>
      <w:tblPr/>
      <w:tcPr>
        <w:shd w:val="clear" w:color="auto" w:fill="68AEE0"/>
      </w:tcPr>
    </w:tblStylePr>
  </w:style>
  <w:style w:type="character" w:customStyle="1" w:styleId="AvtaleintroTegn">
    <w:name w:val="Avtaleintro Tegn"/>
    <w:basedOn w:val="Standardskriftforavsnitt"/>
    <w:link w:val="Avtaleintro"/>
    <w:rsid w:val="006B61D7"/>
    <w:rPr>
      <w:sz w:val="32"/>
      <w:szCs w:val="32"/>
      <w:lang w:eastAsia="en-US"/>
    </w:rPr>
  </w:style>
  <w:style w:type="character" w:styleId="Plassholdertekst">
    <w:name w:val="Placeholder Text"/>
    <w:basedOn w:val="Standardskriftforavsnitt"/>
    <w:uiPriority w:val="99"/>
    <w:semiHidden/>
    <w:rsid w:val="00CA7ADC"/>
    <w:rPr>
      <w:color w:val="808080"/>
    </w:rPr>
  </w:style>
  <w:style w:type="table" w:customStyle="1" w:styleId="Tabellrutenett1">
    <w:name w:val="Tabellrutenett1"/>
    <w:basedOn w:val="Vanligtabell"/>
    <w:next w:val="Tabellrutenett"/>
    <w:rsid w:val="00AE1BF7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ell-elegant">
    <w:name w:val="Table Elegant"/>
    <w:basedOn w:val="Vanligtabell"/>
    <w:rsid w:val="00671D49"/>
    <w:rPr>
      <w:rFonts w:ascii="Times New Roman" w:eastAsia="Times New Roman" w:hAnsi="Times New Roman"/>
    </w:r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  <w:tblCellMar>
        <w:top w:w="85" w:type="dxa"/>
        <w:left w:w="85" w:type="dxa"/>
        <w:bottom w:w="85" w:type="dxa"/>
        <w:right w:w="85" w:type="dxa"/>
      </w:tblCellMar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customStyle="1" w:styleId="StilArial">
    <w:name w:val="Stil Arial"/>
    <w:basedOn w:val="Standardskriftforavsnitt"/>
    <w:rsid w:val="00FA74F8"/>
    <w:rPr>
      <w:rFonts w:ascii="Arial" w:hAnsi="Arial" w:cs="Arial" w:hint="default"/>
      <w:sz w:val="22"/>
    </w:rPr>
  </w:style>
  <w:style w:type="character" w:styleId="Sterk">
    <w:name w:val="Strong"/>
    <w:basedOn w:val="Standardskriftforavsnitt"/>
    <w:qFormat/>
    <w:rsid w:val="00FA74F8"/>
    <w:rPr>
      <w:b/>
      <w:bCs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16739934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footer" Target="footer1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glossaryDocument" Target="glossary/document.xml"/><Relationship Id="rId2" Type="http://schemas.openxmlformats.org/officeDocument/2006/relationships/customXml" Target="../customXml/item2.xml"/><Relationship Id="rId16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10" Type="http://schemas.openxmlformats.org/officeDocument/2006/relationships/footnotes" Target="footnotes.xml"/><Relationship Id="rId14" Type="http://schemas.openxmlformats.org/officeDocument/2006/relationships/header" Target="header2.xml"/><Relationship Id="rId9" Type="http://schemas.openxmlformats.org/officeDocument/2006/relationships/webSettings" Target="webSettings.xml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3.png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2.emf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903D7A64B2FA44F68B632D224D4D9327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C69DFD24-F12A-44CA-A9CE-0FFD5FB6A290}"/>
      </w:docPartPr>
      <w:docPartBody>
        <w:p w:rsidR="00D50426" w:rsidRDefault="00041C5D" w:rsidP="00041C5D">
          <w:pPr>
            <w:pStyle w:val="903D7A64B2FA44F68B632D224D4D93271"/>
          </w:pPr>
          <w:r w:rsidRPr="000B5221">
            <w:rPr>
              <w:rStyle w:val="Plassholdertekst"/>
            </w:rPr>
            <w:t>Velg et element.</w:t>
          </w:r>
        </w:p>
      </w:docPartBody>
    </w:docPart>
    <w:docPart>
      <w:docPartPr>
        <w:name w:val="13EF11782977455EAF06D2E831B55FEB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EDDBBBA1-5608-49BE-A18F-8DFDAA649CA6}"/>
      </w:docPartPr>
      <w:docPartBody>
        <w:p w:rsidR="00041C5D" w:rsidRDefault="00041C5D" w:rsidP="00041C5D">
          <w:pPr>
            <w:pStyle w:val="13EF11782977455EAF06D2E831B55FEB1"/>
          </w:pPr>
          <w:r w:rsidRPr="000B5221">
            <w:rPr>
              <w:rStyle w:val="Plassholdertekst"/>
            </w:rPr>
            <w:t>Velg et element.</w:t>
          </w:r>
        </w:p>
      </w:docPartBody>
    </w:docPart>
    <w:docPart>
      <w:docPartPr>
        <w:name w:val="F666FFD9EE9649068CFC1A4FC21E314E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FFDA782C-3615-46A0-A833-81C0D0FB62E7}"/>
      </w:docPartPr>
      <w:docPartBody>
        <w:p w:rsidR="00041C5D" w:rsidRDefault="00041C5D" w:rsidP="00041C5D">
          <w:pPr>
            <w:pStyle w:val="F666FFD9EE9649068CFC1A4FC21E314E1"/>
          </w:pPr>
          <w:r w:rsidRPr="000B5221">
            <w:rPr>
              <w:rStyle w:val="Plassholdertekst"/>
            </w:rPr>
            <w:t>Velg et element.</w:t>
          </w:r>
        </w:p>
      </w:docPartBody>
    </w:docPart>
    <w:docPart>
      <w:docPartPr>
        <w:name w:val="339CF81EAA2B42EE972B0B10B8A77334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956F4B0F-BF7E-4FB3-B536-85756157CE73}"/>
      </w:docPartPr>
      <w:docPartBody>
        <w:p w:rsidR="00041C5D" w:rsidRDefault="00041C5D" w:rsidP="00041C5D">
          <w:pPr>
            <w:pStyle w:val="339CF81EAA2B42EE972B0B10B8A773341"/>
          </w:pPr>
          <w:r w:rsidRPr="000B5221">
            <w:rPr>
              <w:rStyle w:val="Plassholdertekst"/>
            </w:rPr>
            <w:t>Velg et element.</w:t>
          </w:r>
        </w:p>
      </w:docPartBody>
    </w:docPart>
    <w:docPart>
      <w:docPartPr>
        <w:name w:val="BE07C9C2278F44E9BAD714D08070C140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E4CA6866-2067-4B1A-80D7-EDED0C8F5158}"/>
      </w:docPartPr>
      <w:docPartBody>
        <w:p w:rsidR="00041C5D" w:rsidRDefault="00041C5D" w:rsidP="00041C5D">
          <w:pPr>
            <w:pStyle w:val="BE07C9C2278F44E9BAD714D08070C1401"/>
          </w:pPr>
          <w:r w:rsidRPr="000B5221">
            <w:rPr>
              <w:rStyle w:val="Plassholdertekst"/>
            </w:rPr>
            <w:t>Velg et element.</w:t>
          </w:r>
        </w:p>
      </w:docPartBody>
    </w:docPart>
    <w:docPart>
      <w:docPartPr>
        <w:name w:val="1963C3430ABB4E5E9F1EA75200DD666F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2D1DCC01-D113-4D31-8E56-46A665BA6E94}"/>
      </w:docPartPr>
      <w:docPartBody>
        <w:p w:rsidR="00041C5D" w:rsidRDefault="00041C5D" w:rsidP="00041C5D">
          <w:pPr>
            <w:pStyle w:val="1963C3430ABB4E5E9F1EA75200DD666F1"/>
          </w:pPr>
          <w:r w:rsidRPr="000B5221">
            <w:rPr>
              <w:rStyle w:val="Plassholdertekst"/>
            </w:rPr>
            <w:t>Velg et element.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1627B5"/>
    <w:rsid w:val="00041C5D"/>
    <w:rsid w:val="001627B5"/>
    <w:rsid w:val="00D5042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b-NO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nb-NO" w:eastAsia="nb-NO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Standardskriftforavsnitt">
    <w:name w:val="Default Paragraph Font"/>
    <w:uiPriority w:val="1"/>
    <w:semiHidden/>
    <w:unhideWhenUsed/>
  </w:style>
  <w:style w:type="table" w:default="1" w:styleId="Vanlig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e">
    <w:name w:val="No List"/>
    <w:uiPriority w:val="99"/>
    <w:semiHidden/>
    <w:unhideWhenUsed/>
  </w:style>
  <w:style w:type="character" w:styleId="Plassholdertekst">
    <w:name w:val="Placeholder Text"/>
    <w:basedOn w:val="Standardskriftforavsnitt"/>
    <w:uiPriority w:val="99"/>
    <w:semiHidden/>
    <w:rsid w:val="00041C5D"/>
    <w:rPr>
      <w:color w:val="808080"/>
    </w:rPr>
  </w:style>
  <w:style w:type="paragraph" w:customStyle="1" w:styleId="903D7A64B2FA44F68B632D224D4D93271">
    <w:name w:val="903D7A64B2FA44F68B632D224D4D93271"/>
    <w:rsid w:val="00041C5D"/>
    <w:pPr>
      <w:spacing w:before="200" w:after="0" w:line="276" w:lineRule="auto"/>
    </w:pPr>
    <w:rPr>
      <w:rFonts w:ascii="Calibri" w:eastAsia="Calibri" w:hAnsi="Calibri" w:cs="Times New Roman"/>
      <w:lang w:eastAsia="en-US"/>
    </w:rPr>
  </w:style>
  <w:style w:type="paragraph" w:customStyle="1" w:styleId="13EF11782977455EAF06D2E831B55FEB1">
    <w:name w:val="13EF11782977455EAF06D2E831B55FEB1"/>
    <w:rsid w:val="00041C5D"/>
    <w:pPr>
      <w:spacing w:before="200" w:after="0" w:line="276" w:lineRule="auto"/>
    </w:pPr>
    <w:rPr>
      <w:rFonts w:ascii="Calibri" w:eastAsia="Calibri" w:hAnsi="Calibri" w:cs="Times New Roman"/>
      <w:lang w:eastAsia="en-US"/>
    </w:rPr>
  </w:style>
  <w:style w:type="paragraph" w:customStyle="1" w:styleId="F666FFD9EE9649068CFC1A4FC21E314E1">
    <w:name w:val="F666FFD9EE9649068CFC1A4FC21E314E1"/>
    <w:rsid w:val="00041C5D"/>
    <w:pPr>
      <w:spacing w:before="200" w:after="0" w:line="276" w:lineRule="auto"/>
    </w:pPr>
    <w:rPr>
      <w:rFonts w:ascii="Calibri" w:eastAsia="Calibri" w:hAnsi="Calibri" w:cs="Times New Roman"/>
      <w:lang w:eastAsia="en-US"/>
    </w:rPr>
  </w:style>
  <w:style w:type="paragraph" w:customStyle="1" w:styleId="339CF81EAA2B42EE972B0B10B8A773341">
    <w:name w:val="339CF81EAA2B42EE972B0B10B8A773341"/>
    <w:rsid w:val="00041C5D"/>
    <w:pPr>
      <w:spacing w:before="200" w:after="0" w:line="276" w:lineRule="auto"/>
    </w:pPr>
    <w:rPr>
      <w:rFonts w:ascii="Calibri" w:eastAsia="Calibri" w:hAnsi="Calibri" w:cs="Times New Roman"/>
      <w:lang w:eastAsia="en-US"/>
    </w:rPr>
  </w:style>
  <w:style w:type="paragraph" w:customStyle="1" w:styleId="BE07C9C2278F44E9BAD714D08070C1401">
    <w:name w:val="BE07C9C2278F44E9BAD714D08070C1401"/>
    <w:rsid w:val="00041C5D"/>
    <w:pPr>
      <w:spacing w:before="200" w:after="0" w:line="276" w:lineRule="auto"/>
    </w:pPr>
    <w:rPr>
      <w:rFonts w:ascii="Calibri" w:eastAsia="Calibri" w:hAnsi="Calibri" w:cs="Times New Roman"/>
      <w:lang w:eastAsia="en-US"/>
    </w:rPr>
  </w:style>
  <w:style w:type="paragraph" w:customStyle="1" w:styleId="1963C3430ABB4E5E9F1EA75200DD666F1">
    <w:name w:val="1963C3430ABB4E5E9F1EA75200DD666F1"/>
    <w:rsid w:val="00041C5D"/>
    <w:pPr>
      <w:spacing w:before="200" w:after="0" w:line="276" w:lineRule="auto"/>
    </w:pPr>
    <w:rPr>
      <w:rFonts w:ascii="Calibri" w:eastAsia="Calibri" w:hAnsi="Calibri" w:cs="Times New Roman"/>
      <w:lang w:eastAsia="en-US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ublishingExpirationDate xmlns="http://schemas.microsoft.com/sharepoint/v3" xsi:nil="true"/>
    <PublishingStartDate xmlns="http://schemas.microsoft.com/sharepoint/v3" xsi:nil="true"/>
    <TaxCatchAll xmlns="5cdc4b2e-6a87-4b01-91fd-a6b7e60c3f93"/>
    <TaxKeywordTaxHTField xmlns="5cdc4b2e-6a87-4b01-91fd-a6b7e60c3f93">
      <Terms xmlns="http://schemas.microsoft.com/office/infopath/2007/PartnerControls"/>
    </TaxKeywordTaxHTField>
    <FNSPRollUpIngress xmlns="5cdc4b2e-6a87-4b01-91fd-a6b7e60c3f93" xsi:nil="true"/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817C5C673BCDF344B4EF2380847F5D91" ma:contentTypeVersion="1" ma:contentTypeDescription="Opprett et nytt dokument." ma:contentTypeScope="" ma:versionID="ef8ff6a8803c2fa9181b120cfb84b845">
  <xsd:schema xmlns:xsd="http://www.w3.org/2001/XMLSchema" xmlns:xs="http://www.w3.org/2001/XMLSchema" xmlns:p="http://schemas.microsoft.com/office/2006/metadata/properties" xmlns:ns1="http://schemas.microsoft.com/sharepoint/v3" xmlns:ns2="6615064d-b428-4422-8acd-1bcad12761b3" targetNamespace="http://schemas.microsoft.com/office/2006/metadata/properties" ma:root="true" ma:fieldsID="81a4c18608bc3ee8025df5b921a2d08a" ns1:_="" ns2:_="">
    <xsd:import namespace="http://schemas.microsoft.com/sharepoint/v3"/>
    <xsd:import namespace="6615064d-b428-4422-8acd-1bcad12761b3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1:PublishingStartDate" minOccurs="0"/>
                <xsd:element ref="ns1:PublishingExpirationDat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11" nillable="true" ma:displayName="Planlagt startdato" ma:description="" ma:hidden="true" ma:internalName="PublishingStartDate">
      <xsd:simpleType>
        <xsd:restriction base="dms:Unknown"/>
      </xsd:simpleType>
    </xsd:element>
    <xsd:element name="PublishingExpirationDate" ma:index="12" nillable="true" ma:displayName="Planlagt utløpsdato" ma:description="" ma:hidden="true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615064d-b428-4422-8acd-1bcad12761b3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kument-ID-verdi" ma:description="Verdien for dokument-IDen som er tilordnet elementet." ma:internalName="_dlc_DocId" ma:readOnly="true">
      <xsd:simpleType>
        <xsd:restriction base="dms:Text"/>
      </xsd:simpleType>
    </xsd:element>
    <xsd:element name="_dlc_DocIdUrl" ma:index="9" nillable="true" ma:displayName="Dokument-ID" ma:description="Fast kobling til dokumente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Fast ID" ma:description="Behold IDen ved tillegging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holdstype"/>
        <xsd:element ref="dc:title" minOccurs="0" maxOccurs="1" ma:index="4" ma:displayName="Tit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29471B482024A845B69E8C91991043BD" ma:contentTypeVersion="18" ma:contentTypeDescription="Opprett et nytt dokument." ma:contentTypeScope="" ma:versionID="876450247052dd41293c170a1b2a5379">
  <xsd:schema xmlns:xsd="http://www.w3.org/2001/XMLSchema" xmlns:xs="http://www.w3.org/2001/XMLSchema" xmlns:p="http://schemas.microsoft.com/office/2006/metadata/properties" xmlns:ns1="http://schemas.microsoft.com/sharepoint/v3" xmlns:ns2="5cdc4b2e-6a87-4b01-91fd-a6b7e60c3f93" targetNamespace="http://schemas.microsoft.com/office/2006/metadata/properties" ma:root="true" ma:fieldsID="ee74067007512bc1d6ffa7fb4e27a1f5" ns1:_="" ns2:_="">
    <xsd:import namespace="http://schemas.microsoft.com/sharepoint/v3"/>
    <xsd:import namespace="5cdc4b2e-6a87-4b01-91fd-a6b7e60c3f93"/>
    <xsd:element name="properties">
      <xsd:complexType>
        <xsd:sequence>
          <xsd:element name="documentManagement">
            <xsd:complexType>
              <xsd:all>
                <xsd:element ref="ns2:TaxKeywordTaxHTField" minOccurs="0"/>
                <xsd:element ref="ns2:TaxCatchAll" minOccurs="0"/>
                <xsd:element ref="ns2:TaxCatchAllLabel" minOccurs="0"/>
                <xsd:element ref="ns2:FNSPRollUpIngress" minOccurs="0"/>
                <xsd:element ref="ns1:PublishingStartDate" minOccurs="0"/>
                <xsd:element ref="ns1:PublishingExpirationDat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13" nillable="true" ma:displayName="Planlagt startdato" ma:description="Planlagt startdato er en områdekolonne som opprettes av publiseringsfunksjonen. Den brukes til å angi dato og klokkeslett for når denne siden vises for første gang for besøkende på området." ma:hidden="true" ma:internalName="PublishingStartDate">
      <xsd:simpleType>
        <xsd:restriction base="dms:Unknown"/>
      </xsd:simpleType>
    </xsd:element>
    <xsd:element name="PublishingExpirationDate" ma:index="14" nillable="true" ma:displayName="Planlagt utløpsdato" ma:description="Planlagt sluttdato er en områdekolonne som opprettes av publiseringsfunksjonen. Den brukes til å angi dato og klokkeslett for når denne siden ikke lenger vises for besøkende på området." ma:hidden="true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cdc4b2e-6a87-4b01-91fd-a6b7e60c3f93" elementFormDefault="qualified">
    <xsd:import namespace="http://schemas.microsoft.com/office/2006/documentManagement/types"/>
    <xsd:import namespace="http://schemas.microsoft.com/office/infopath/2007/PartnerControls"/>
    <xsd:element name="TaxKeywordTaxHTField" ma:index="8" nillable="true" ma:taxonomy="true" ma:internalName="TaxKeywordTaxHTField" ma:taxonomyFieldName="TaxKeyword" ma:displayName="Nøkkelord" ma:default="" ma:fieldId="{23f27201-bee3-471e-b2e7-b64fd8b7ca38}" ma:taxonomyMulti="true" ma:sspId="d0f0af97-1df2-4d6b-9e49-08feee2b9522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description="" ma:hidden="true" ma:list="{3a26cb60-a803-4f4d-a82a-14c7185ebbc8}" ma:internalName="TaxCatchAll" ma:showField="CatchAllData" ma:web="5cdc4b2e-6a87-4b01-91fd-a6b7e60c3f9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description="" ma:hidden="true" ma:list="{3a26cb60-a803-4f4d-a82a-14c7185ebbc8}" ma:internalName="TaxCatchAllLabel" ma:readOnly="true" ma:showField="CatchAllDataLabel" ma:web="5cdc4b2e-6a87-4b01-91fd-a6b7e60c3f9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FNSPRollUpIngress" ma:index="12" nillable="true" ma:displayName="Utlistingsingress" ma:default="" ma:description="Teksten vises i oversikter og utlistinger" ma:internalName="FNSPRollUpIngress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holdstype"/>
        <xsd:element ref="dc:title" minOccurs="0" maxOccurs="1" ma:index="4" ma:displayName="Tit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D522D3B-101A-4493-B192-D7F8DD19A435}"/>
</file>

<file path=customXml/itemProps2.xml><?xml version="1.0" encoding="utf-8"?>
<ds:datastoreItem xmlns:ds="http://schemas.openxmlformats.org/officeDocument/2006/customXml" ds:itemID="{320513CD-7A2D-4CDF-BA5E-0445AA115EAA}"/>
</file>

<file path=customXml/itemProps3.xml><?xml version="1.0" encoding="utf-8"?>
<ds:datastoreItem xmlns:ds="http://schemas.openxmlformats.org/officeDocument/2006/customXml" ds:itemID="{7BFFEE68-F756-4CA4-B914-E9BC92620737}"/>
</file>

<file path=customXml/itemProps4.xml><?xml version="1.0" encoding="utf-8"?>
<ds:datastoreItem xmlns:ds="http://schemas.openxmlformats.org/officeDocument/2006/customXml" ds:itemID="{A0CFBCA5-3911-4C88-AC70-2F28A399E7B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615064d-b428-4422-8acd-1bcad12761b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253A9FF9-1CEE-45DD-9097-37C1625F2F3B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37</TotalTime>
  <Pages>5</Pages>
  <Words>502</Words>
  <Characters>2665</Characters>
  <Application>Microsoft Office Word</Application>
  <DocSecurity>0</DocSecurity>
  <Lines>22</Lines>
  <Paragraphs>6</Paragraphs>
  <ScaleCrop>false</ScaleCrop>
  <HeadingPairs>
    <vt:vector size="2" baseType="variant">
      <vt:variant>
        <vt:lpstr>Tittel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3161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Bergljot Mikkelsen</dc:creator>
  <cp:keywords>_£Bilde</cp:keywords>
  <cp:lastModifiedBy>May Britt Harila</cp:lastModifiedBy>
  <cp:revision>8</cp:revision>
  <cp:lastPrinted>2012-06-01T13:25:00Z</cp:lastPrinted>
  <dcterms:created xsi:type="dcterms:W3CDTF">2020-01-17T13:22:00Z</dcterms:created>
  <dcterms:modified xsi:type="dcterms:W3CDTF">2022-12-05T12:11:00Z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dlc_DocIdItemGuid">
    <vt:lpwstr>4370feb6-8897-4b1a-b0e9-ddea4c8e2b7d</vt:lpwstr>
  </property>
  <property fmtid="{D5CDD505-2E9C-101B-9397-08002B2CF9AE}" pid="3" name="ContentTypeId">
    <vt:lpwstr>0x01010029471B482024A845B69E8C91991043BD</vt:lpwstr>
  </property>
</Properties>
</file>